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9" r:id="rId2"/>
  </p:sldMasterIdLst>
  <p:notesMasterIdLst>
    <p:notesMasterId r:id="rId6"/>
  </p:notesMasterIdLst>
  <p:sldIdLst>
    <p:sldId id="328" r:id="rId3"/>
    <p:sldId id="329" r:id="rId4"/>
    <p:sldId id="304" r:id="rId5"/>
  </p:sldIdLst>
  <p:sldSz cx="26670000" cy="8890000"/>
  <p:notesSz cx="6858000" cy="9144000"/>
  <p:defaultTextStyle>
    <a:lvl1pPr algn="ctr" defTabSz="825492">
      <a:defRPr sz="3100">
        <a:latin typeface="+mn-lt"/>
        <a:ea typeface="+mn-ea"/>
        <a:cs typeface="+mn-cs"/>
        <a:sym typeface="Helvetica Light"/>
      </a:defRPr>
    </a:lvl1pPr>
    <a:lvl2pPr indent="228598" algn="ctr" defTabSz="825492">
      <a:defRPr sz="3100">
        <a:latin typeface="+mn-lt"/>
        <a:ea typeface="+mn-ea"/>
        <a:cs typeface="+mn-cs"/>
        <a:sym typeface="Helvetica Light"/>
      </a:defRPr>
    </a:lvl2pPr>
    <a:lvl3pPr indent="457195" algn="ctr" defTabSz="825492">
      <a:defRPr sz="3100">
        <a:latin typeface="+mn-lt"/>
        <a:ea typeface="+mn-ea"/>
        <a:cs typeface="+mn-cs"/>
        <a:sym typeface="Helvetica Light"/>
      </a:defRPr>
    </a:lvl3pPr>
    <a:lvl4pPr indent="685793" algn="ctr" defTabSz="825492">
      <a:defRPr sz="3100">
        <a:latin typeface="+mn-lt"/>
        <a:ea typeface="+mn-ea"/>
        <a:cs typeface="+mn-cs"/>
        <a:sym typeface="Helvetica Light"/>
      </a:defRPr>
    </a:lvl4pPr>
    <a:lvl5pPr indent="914391" algn="ctr" defTabSz="825492">
      <a:defRPr sz="3100">
        <a:latin typeface="+mn-lt"/>
        <a:ea typeface="+mn-ea"/>
        <a:cs typeface="+mn-cs"/>
        <a:sym typeface="Helvetica Light"/>
      </a:defRPr>
    </a:lvl5pPr>
    <a:lvl6pPr indent="1142989" algn="ctr" defTabSz="825492">
      <a:defRPr sz="3100">
        <a:latin typeface="+mn-lt"/>
        <a:ea typeface="+mn-ea"/>
        <a:cs typeface="+mn-cs"/>
        <a:sym typeface="Helvetica Light"/>
      </a:defRPr>
    </a:lvl6pPr>
    <a:lvl7pPr indent="1371586" algn="ctr" defTabSz="825492">
      <a:defRPr sz="3100">
        <a:latin typeface="+mn-lt"/>
        <a:ea typeface="+mn-ea"/>
        <a:cs typeface="+mn-cs"/>
        <a:sym typeface="Helvetica Light"/>
      </a:defRPr>
    </a:lvl7pPr>
    <a:lvl8pPr indent="1600184" algn="ctr" defTabSz="825492">
      <a:defRPr sz="3100">
        <a:latin typeface="+mn-lt"/>
        <a:ea typeface="+mn-ea"/>
        <a:cs typeface="+mn-cs"/>
        <a:sym typeface="Helvetica Light"/>
      </a:defRPr>
    </a:lvl8pPr>
    <a:lvl9pPr indent="1828782" algn="ctr" defTabSz="825492">
      <a:defRPr sz="31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>
      <p:cViewPr>
        <p:scale>
          <a:sx n="25" d="100"/>
          <a:sy n="25" d="100"/>
        </p:scale>
        <p:origin x="-240" y="-1626"/>
      </p:cViewPr>
      <p:guideLst>
        <p:guide orient="horz" pos="2800"/>
        <p:guide pos="84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6331067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1pPr>
    <a:lvl2pPr indent="228598"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2pPr>
    <a:lvl3pPr indent="457195"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3pPr>
    <a:lvl4pPr indent="685793"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4pPr>
    <a:lvl5pPr indent="914391"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5pPr>
    <a:lvl6pPr indent="1142989"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6pPr>
    <a:lvl7pPr indent="1371586"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7pPr>
    <a:lvl8pPr indent="1600184"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8pPr>
    <a:lvl9pPr indent="1828782" defTabSz="457195">
      <a:lnSpc>
        <a:spcPct val="117999"/>
      </a:lnSpc>
      <a:defRPr sz="13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585187" y="2938639"/>
            <a:ext cx="13499631" cy="301272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1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561070" y="244476"/>
            <a:ext cx="9521190" cy="2213611"/>
          </a:xfrm>
          <a:prstGeom prst="rect">
            <a:avLst/>
          </a:prstGeom>
        </p:spPr>
        <p:txBody>
          <a:bodyPr lIns="53339" tIns="53339" rIns="53339" bIns="53339"/>
          <a:lstStyle>
            <a:lvl1pPr defTabSz="507995">
              <a:defRPr sz="73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3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8561070" y="2538095"/>
            <a:ext cx="9521190" cy="5200650"/>
          </a:xfrm>
          <a:prstGeom prst="rect">
            <a:avLst/>
          </a:prstGeom>
        </p:spPr>
        <p:txBody>
          <a:bodyPr lIns="53339" tIns="53339" rIns="53339" bIns="53339"/>
          <a:lstStyle>
            <a:lvl1pPr marL="787392" indent="-507995" defTabSz="507995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168388" indent="-507995" defTabSz="507995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49385" indent="-507995" defTabSz="507995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930381" indent="-507995" defTabSz="507995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336777" indent="-507995" defTabSz="507995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8574405" y="1164591"/>
            <a:ext cx="9534525" cy="6574155"/>
          </a:xfrm>
          <a:prstGeom prst="rect">
            <a:avLst/>
          </a:prstGeom>
        </p:spPr>
        <p:txBody>
          <a:bodyPr lIns="40004" tIns="40004" rIns="40004" bIns="40004"/>
          <a:lstStyle>
            <a:lvl1pPr marL="774692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1155688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1536685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1930381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2311377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8574405" y="1164591"/>
            <a:ext cx="9534525" cy="6574155"/>
          </a:xfrm>
          <a:prstGeom prst="rect">
            <a:avLst/>
          </a:prstGeom>
        </p:spPr>
        <p:txBody>
          <a:bodyPr lIns="40004" tIns="40004" rIns="40004" bIns="40004"/>
          <a:lstStyle>
            <a:lvl1pPr marL="774692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1155688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1536685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1930381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2311377" indent="-495295" defTabSz="507995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585185" y="2938639"/>
            <a:ext cx="13499630" cy="301272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2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66985298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502870" y="716139"/>
            <a:ext cx="6626343" cy="3638315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 lvl="0">
              <a:defRPr sz="1800"/>
            </a:pPr>
            <a:r>
              <a:rPr sz="54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502870" y="4436768"/>
            <a:ext cx="6626343" cy="373709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5128491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2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71636356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2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527565" y="2099027"/>
            <a:ext cx="6486408" cy="5967825"/>
          </a:xfrm>
          <a:prstGeom prst="rect">
            <a:avLst/>
          </a:prstGeom>
        </p:spPr>
        <p:txBody>
          <a:bodyPr/>
          <a:lstStyle>
            <a:lvl1pPr marL="347697" indent="-347697">
              <a:spcBef>
                <a:spcPts val="4500"/>
              </a:spcBef>
              <a:defRPr sz="2800"/>
            </a:lvl1pPr>
            <a:lvl2pPr marL="906497" indent="-347697">
              <a:spcBef>
                <a:spcPts val="4500"/>
              </a:spcBef>
              <a:defRPr sz="2800"/>
            </a:lvl2pPr>
            <a:lvl3pPr marL="1465297" indent="-347697">
              <a:spcBef>
                <a:spcPts val="4500"/>
              </a:spcBef>
              <a:defRPr sz="2800"/>
            </a:lvl3pPr>
            <a:lvl4pPr marL="2024097" indent="-347697">
              <a:spcBef>
                <a:spcPts val="4500"/>
              </a:spcBef>
              <a:defRPr sz="2800"/>
            </a:lvl4pPr>
            <a:lvl5pPr marL="2582897" indent="-347697">
              <a:spcBef>
                <a:spcPts val="45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4126550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527565" y="1152407"/>
            <a:ext cx="13614870" cy="657695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879919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7710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447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502873" y="716140"/>
            <a:ext cx="6626343" cy="3638315"/>
          </a:xfrm>
          <a:prstGeom prst="rect">
            <a:avLst/>
          </a:prstGeom>
        </p:spPr>
        <p:txBody>
          <a:bodyPr anchor="b"/>
          <a:lstStyle>
            <a:lvl1pPr>
              <a:defRPr sz="5300"/>
            </a:lvl1pPr>
          </a:lstStyle>
          <a:p>
            <a:pPr lvl="0">
              <a:defRPr sz="1800"/>
            </a:pPr>
            <a:r>
              <a:rPr sz="53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6502873" y="4436768"/>
            <a:ext cx="6626343" cy="373709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900"/>
            </a:lvl1pPr>
            <a:lvl2pPr marL="0" indent="228598" algn="ctr">
              <a:spcBef>
                <a:spcPts val="0"/>
              </a:spcBef>
              <a:buSzTx/>
              <a:buNone/>
              <a:defRPr sz="2900"/>
            </a:lvl2pPr>
            <a:lvl3pPr marL="0" indent="457195" algn="ctr">
              <a:spcBef>
                <a:spcPts val="0"/>
              </a:spcBef>
              <a:buSzTx/>
              <a:buNone/>
              <a:defRPr sz="2900"/>
            </a:lvl3pPr>
            <a:lvl4pPr marL="0" indent="685793" algn="ctr">
              <a:spcBef>
                <a:spcPts val="0"/>
              </a:spcBef>
              <a:buSzTx/>
              <a:buNone/>
              <a:defRPr sz="2900"/>
            </a:lvl4pPr>
            <a:lvl5pPr marL="0" indent="914391" algn="ctr">
              <a:spcBef>
                <a:spcPts val="0"/>
              </a:spcBef>
              <a:buSzTx/>
              <a:buNone/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2198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36947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561070" y="244475"/>
            <a:ext cx="9521190" cy="2213611"/>
          </a:xfrm>
          <a:prstGeom prst="rect">
            <a:avLst/>
          </a:prstGeom>
        </p:spPr>
        <p:txBody>
          <a:bodyPr lIns="53339" tIns="53339" rIns="53339" bIns="53339"/>
          <a:lstStyle>
            <a:lvl1pPr defTabSz="508000">
              <a:defRPr sz="7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8561070" y="2538095"/>
            <a:ext cx="9521190" cy="5200650"/>
          </a:xfrm>
          <a:prstGeom prst="rect">
            <a:avLst/>
          </a:prstGeom>
        </p:spPr>
        <p:txBody>
          <a:bodyPr lIns="53339" tIns="53339" rIns="53339" bIns="53339"/>
          <a:lstStyle>
            <a:lvl1pPr marL="787400" indent="-508000" defTabSz="508000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168400" indent="-508000" defTabSz="508000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49400" indent="-508000" defTabSz="508000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930400" indent="-508000" defTabSz="508000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336800" indent="-508000" defTabSz="508000">
              <a:spcBef>
                <a:spcPts val="2000"/>
              </a:spcBef>
              <a:buSzPct val="171000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930484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8574405" y="1164590"/>
            <a:ext cx="9534525" cy="6574155"/>
          </a:xfrm>
          <a:prstGeom prst="rect">
            <a:avLst/>
          </a:prstGeom>
        </p:spPr>
        <p:txBody>
          <a:bodyPr lIns="40005" tIns="40005" rIns="40005" bIns="40005"/>
          <a:lstStyle>
            <a:lvl1pPr marL="7747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11557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15367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19304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23114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9650802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8574405" y="1164590"/>
            <a:ext cx="9534525" cy="6574155"/>
          </a:xfrm>
          <a:prstGeom prst="rect">
            <a:avLst/>
          </a:prstGeom>
        </p:spPr>
        <p:txBody>
          <a:bodyPr lIns="40005" tIns="40005" rIns="40005" bIns="40005"/>
          <a:lstStyle>
            <a:lvl1pPr marL="7747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  <a:lvl2pPr marL="11557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2pPr>
            <a:lvl3pPr marL="15367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3pPr>
            <a:lvl4pPr marL="19304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4pPr>
            <a:lvl5pPr marL="2311400" indent="-495300" defTabSz="508000">
              <a:spcBef>
                <a:spcPts val="4200"/>
              </a:spcBef>
              <a:buSzPct val="171000"/>
              <a:defRPr sz="36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5661061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 en opsomming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8566177" y="243014"/>
            <a:ext cx="9500678" cy="2205735"/>
          </a:xfrm>
          <a:prstGeom prst="rect">
            <a:avLst/>
          </a:prstGeom>
        </p:spPr>
        <p:txBody>
          <a:bodyPr lIns="49290" tIns="49290" rIns="49290" bIns="49290">
            <a:noAutofit/>
          </a:bodyPr>
          <a:lstStyle>
            <a:lvl1pPr defTabSz="546100">
              <a:defRPr sz="6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8566177" y="2535006"/>
            <a:ext cx="9500678" cy="5200112"/>
          </a:xfrm>
          <a:prstGeom prst="rect">
            <a:avLst/>
          </a:prstGeom>
        </p:spPr>
        <p:txBody>
          <a:bodyPr lIns="49290" tIns="49290" rIns="49290" bIns="49290">
            <a:noAutofit/>
          </a:bodyPr>
          <a:lstStyle>
            <a:lvl1pPr marL="692150" indent="-412750" defTabSz="546100">
              <a:spcBef>
                <a:spcPts val="2200"/>
              </a:spcBef>
              <a:buSzPct val="171000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073150" indent="-412750" defTabSz="546100">
              <a:spcBef>
                <a:spcPts val="2200"/>
              </a:spcBef>
              <a:buSzPct val="171000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454150" indent="-412750" defTabSz="546100">
              <a:spcBef>
                <a:spcPts val="2200"/>
              </a:spcBef>
              <a:buSzPct val="171000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35150" indent="-412750" defTabSz="546100">
              <a:spcBef>
                <a:spcPts val="2200"/>
              </a:spcBef>
              <a:buSzPct val="171000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41550" indent="-412750" defTabSz="546100">
              <a:spcBef>
                <a:spcPts val="2200"/>
              </a:spcBef>
              <a:buSzPct val="171000"/>
              <a:def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148912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1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1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527566" y="2099029"/>
            <a:ext cx="6486407" cy="5967825"/>
          </a:xfrm>
          <a:prstGeom prst="rect">
            <a:avLst/>
          </a:prstGeom>
        </p:spPr>
        <p:txBody>
          <a:bodyPr/>
          <a:lstStyle>
            <a:lvl1pPr marL="347694" indent="-347694">
              <a:spcBef>
                <a:spcPts val="4500"/>
              </a:spcBef>
              <a:defRPr sz="2900"/>
            </a:lvl1pPr>
            <a:lvl2pPr marL="906489" indent="-347694">
              <a:spcBef>
                <a:spcPts val="4500"/>
              </a:spcBef>
              <a:defRPr sz="2900"/>
            </a:lvl2pPr>
            <a:lvl3pPr marL="1465283" indent="-347694">
              <a:spcBef>
                <a:spcPts val="4500"/>
              </a:spcBef>
              <a:defRPr sz="2900"/>
            </a:lvl3pPr>
            <a:lvl4pPr marL="2024078" indent="-347694">
              <a:spcBef>
                <a:spcPts val="4500"/>
              </a:spcBef>
              <a:defRPr sz="2900"/>
            </a:lvl4pPr>
            <a:lvl5pPr marL="2582872" indent="-347694">
              <a:spcBef>
                <a:spcPts val="4500"/>
              </a:spcBef>
              <a:defRPr sz="2900"/>
            </a:lvl5pPr>
          </a:lstStyle>
          <a:p>
            <a:pPr lvl="0">
              <a:defRPr sz="1800"/>
            </a:pPr>
            <a:r>
              <a:rPr sz="2900"/>
              <a:t>Body Level One</a:t>
            </a:r>
          </a:p>
          <a:p>
            <a:pPr lvl="1">
              <a:defRPr sz="1800"/>
            </a:pPr>
            <a:r>
              <a:rPr sz="2900"/>
              <a:t>Body Level Two</a:t>
            </a:r>
          </a:p>
          <a:p>
            <a:pPr lvl="2">
              <a:defRPr sz="1800"/>
            </a:pPr>
            <a:r>
              <a:rPr sz="2900"/>
              <a:t>Body Level Three</a:t>
            </a:r>
          </a:p>
          <a:p>
            <a:pPr lvl="3">
              <a:defRPr sz="1800"/>
            </a:pPr>
            <a:r>
              <a:rPr sz="2900"/>
              <a:t>Body Level Four</a:t>
            </a:r>
          </a:p>
          <a:p>
            <a:pPr lvl="4">
              <a:defRPr sz="1800"/>
            </a:pPr>
            <a:r>
              <a:rPr sz="29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6527568" y="1152408"/>
            <a:ext cx="13614869" cy="657695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1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3100"/>
              <a:t>Body Level Three</a:t>
            </a:r>
          </a:p>
          <a:p>
            <a:pPr lvl="3">
              <a:defRPr sz="1800"/>
            </a:pPr>
            <a:r>
              <a:rPr sz="3100"/>
              <a:t>Body Level Four</a:t>
            </a:r>
          </a:p>
          <a:p>
            <a:pPr lvl="4">
              <a:defRPr sz="1800"/>
            </a:pPr>
            <a:r>
              <a:rPr sz="31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27568" y="617361"/>
            <a:ext cx="13614869" cy="14816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71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27568" y="2099029"/>
            <a:ext cx="13614869" cy="59678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100"/>
              <a:t>Body Level One</a:t>
            </a:r>
          </a:p>
          <a:p>
            <a:pPr lvl="1">
              <a:defRPr sz="1800"/>
            </a:pPr>
            <a:r>
              <a:rPr sz="3100"/>
              <a:t>Body Level Two</a:t>
            </a:r>
          </a:p>
          <a:p>
            <a:pPr lvl="2">
              <a:defRPr sz="1800"/>
            </a:pPr>
            <a:r>
              <a:rPr sz="3100"/>
              <a:t>Body Level Three</a:t>
            </a:r>
          </a:p>
          <a:p>
            <a:pPr lvl="3">
              <a:defRPr sz="1800"/>
            </a:pPr>
            <a:r>
              <a:rPr sz="3100"/>
              <a:t>Body Level Four</a:t>
            </a:r>
          </a:p>
          <a:p>
            <a:pPr lvl="4">
              <a:defRPr sz="1800"/>
            </a:pPr>
            <a:r>
              <a:rPr sz="31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4" r:id="rId11"/>
    <p:sldLayoutId id="2147483665" r:id="rId12"/>
  </p:sldLayoutIdLst>
  <p:transition spd="med"/>
  <p:txStyles>
    <p:titleStyle>
      <a:lvl1pPr algn="ctr" defTabSz="825492">
        <a:defRPr sz="7100">
          <a:latin typeface="+mn-lt"/>
          <a:ea typeface="+mn-ea"/>
          <a:cs typeface="+mn-cs"/>
          <a:sym typeface="Helvetica Light"/>
        </a:defRPr>
      </a:lvl1pPr>
      <a:lvl2pPr indent="228598" algn="ctr" defTabSz="825492">
        <a:defRPr sz="7100">
          <a:latin typeface="+mn-lt"/>
          <a:ea typeface="+mn-ea"/>
          <a:cs typeface="+mn-cs"/>
          <a:sym typeface="Helvetica Light"/>
        </a:defRPr>
      </a:lvl2pPr>
      <a:lvl3pPr indent="457195" algn="ctr" defTabSz="825492">
        <a:defRPr sz="7100">
          <a:latin typeface="+mn-lt"/>
          <a:ea typeface="+mn-ea"/>
          <a:cs typeface="+mn-cs"/>
          <a:sym typeface="Helvetica Light"/>
        </a:defRPr>
      </a:lvl3pPr>
      <a:lvl4pPr indent="685793" algn="ctr" defTabSz="825492">
        <a:defRPr sz="7100">
          <a:latin typeface="+mn-lt"/>
          <a:ea typeface="+mn-ea"/>
          <a:cs typeface="+mn-cs"/>
          <a:sym typeface="Helvetica Light"/>
        </a:defRPr>
      </a:lvl4pPr>
      <a:lvl5pPr indent="914391" algn="ctr" defTabSz="825492">
        <a:defRPr sz="7100">
          <a:latin typeface="+mn-lt"/>
          <a:ea typeface="+mn-ea"/>
          <a:cs typeface="+mn-cs"/>
          <a:sym typeface="Helvetica Light"/>
        </a:defRPr>
      </a:lvl5pPr>
      <a:lvl6pPr indent="1142989" algn="ctr" defTabSz="825492">
        <a:defRPr sz="7100">
          <a:latin typeface="+mn-lt"/>
          <a:ea typeface="+mn-ea"/>
          <a:cs typeface="+mn-cs"/>
          <a:sym typeface="Helvetica Light"/>
        </a:defRPr>
      </a:lvl6pPr>
      <a:lvl7pPr indent="1371586" algn="ctr" defTabSz="825492">
        <a:defRPr sz="7100">
          <a:latin typeface="+mn-lt"/>
          <a:ea typeface="+mn-ea"/>
          <a:cs typeface="+mn-cs"/>
          <a:sym typeface="Helvetica Light"/>
        </a:defRPr>
      </a:lvl7pPr>
      <a:lvl8pPr indent="1600184" algn="ctr" defTabSz="825492">
        <a:defRPr sz="7100">
          <a:latin typeface="+mn-lt"/>
          <a:ea typeface="+mn-ea"/>
          <a:cs typeface="+mn-cs"/>
          <a:sym typeface="Helvetica Light"/>
        </a:defRPr>
      </a:lvl8pPr>
      <a:lvl9pPr indent="1828782" algn="ctr" defTabSz="825492">
        <a:defRPr sz="7100">
          <a:latin typeface="+mn-lt"/>
          <a:ea typeface="+mn-ea"/>
          <a:cs typeface="+mn-cs"/>
          <a:sym typeface="Helvetica Light"/>
        </a:defRPr>
      </a:lvl9pPr>
    </p:titleStyle>
    <p:bodyStyle>
      <a:lvl1pPr marL="390765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1pPr>
      <a:lvl2pPr marL="1025759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2pPr>
      <a:lvl3pPr marL="1660752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3pPr>
      <a:lvl4pPr marL="2295746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4pPr>
      <a:lvl5pPr marL="2930740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5pPr>
      <a:lvl6pPr marL="3565733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6pPr>
      <a:lvl7pPr marL="4200727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7pPr>
      <a:lvl8pPr marL="4835721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8pPr>
      <a:lvl9pPr marL="5470714" indent="-390765" defTabSz="825492">
        <a:spcBef>
          <a:spcPts val="5900"/>
        </a:spcBef>
        <a:buSzPct val="75000"/>
        <a:buChar char="•"/>
        <a:defRPr sz="31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598"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195"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793"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391"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2989"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586"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184"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782" algn="ctr" defTabSz="825492">
        <a:defRPr sz="13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27565" y="617361"/>
            <a:ext cx="13614870" cy="14816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7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27565" y="2099027"/>
            <a:ext cx="13614870" cy="59678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2563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ransition spd="med"/>
  <p:txStyles>
    <p:titleStyle>
      <a:lvl1pPr algn="ctr" defTabSz="825500">
        <a:defRPr sz="7200"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72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72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72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72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72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72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72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7200">
          <a:latin typeface="+mn-lt"/>
          <a:ea typeface="+mn-ea"/>
          <a:cs typeface="+mn-cs"/>
          <a:sym typeface="Helvetica Light"/>
        </a:defRPr>
      </a:lvl9pPr>
    </p:titleStyle>
    <p:bodyStyle>
      <a:lvl1pPr marL="390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1pPr>
      <a:lvl2pPr marL="1025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2pPr>
      <a:lvl3pPr marL="1660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3pPr>
      <a:lvl4pPr marL="2295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4pPr>
      <a:lvl5pPr marL="2930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5pPr>
      <a:lvl6pPr marL="3565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6pPr>
      <a:lvl7pPr marL="4200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7pPr>
      <a:lvl8pPr marL="4835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8pPr>
      <a:lvl9pPr marL="5470769" indent="-390769" defTabSz="825500">
        <a:spcBef>
          <a:spcPts val="5900"/>
        </a:spcBef>
        <a:buSzPct val="75000"/>
        <a:buChar char="•"/>
        <a:defRPr sz="32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.png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38648" y="1564680"/>
            <a:ext cx="10729192" cy="6768752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925" tIns="32925" rIns="32925" bIns="32925" numCol="1" spcCol="38100" rtlCol="0" anchor="ctr">
            <a:spAutoFit/>
          </a:bodyPr>
          <a:lstStyle/>
          <a:p>
            <a:pPr defTabSz="825500" rtl="0" latinLnBrk="1" hangingPunct="0"/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19718" r="13308" b="-1455"/>
          <a:stretch/>
        </p:blipFill>
        <p:spPr bwMode="auto">
          <a:xfrm>
            <a:off x="14838648" y="1824281"/>
            <a:ext cx="10729192" cy="6768752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Jum'ah 4-MPEG-2 for DVD(ipo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3680" y="1559124"/>
            <a:ext cx="11305256" cy="7299065"/>
          </a:xfrm>
          <a:prstGeom prst="rect">
            <a:avLst/>
          </a:prstGeom>
        </p:spPr>
      </p:pic>
      <p:grpSp>
        <p:nvGrpSpPr>
          <p:cNvPr id="7" name="Group 6" hidden="1"/>
          <p:cNvGrpSpPr/>
          <p:nvPr/>
        </p:nvGrpSpPr>
        <p:grpSpPr>
          <a:xfrm>
            <a:off x="4982071" y="1546088"/>
            <a:ext cx="17108233" cy="7343912"/>
            <a:chOff x="985981" y="355918"/>
            <a:chExt cx="7143830" cy="4267200"/>
          </a:xfrm>
        </p:grpSpPr>
        <p:pic>
          <p:nvPicPr>
            <p:cNvPr id="8" name="Picture 7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981" y="355918"/>
              <a:ext cx="7143830" cy="426720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2039120" y="377998"/>
              <a:ext cx="5065760" cy="44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25500"/>
              <a:r>
                <a:rPr lang="en-GB" sz="4400" b="1" dirty="0" smtClean="0">
                  <a:latin typeface="Arial" pitchFamily="34" charset="0"/>
                  <a:cs typeface="Arial" pitchFamily="34" charset="0"/>
                </a:rPr>
                <a:t>Abutment </a:t>
              </a:r>
              <a:r>
                <a:rPr lang="en-GB" sz="4400" b="1" dirty="0">
                  <a:latin typeface="Arial" pitchFamily="34" charset="0"/>
                  <a:cs typeface="Arial" pitchFamily="34" charset="0"/>
                </a:rPr>
                <a:t>bending and </a:t>
              </a:r>
              <a:r>
                <a:rPr lang="en-GB" sz="4400" b="1" dirty="0" smtClean="0">
                  <a:latin typeface="Arial" pitchFamily="34" charset="0"/>
                  <a:cs typeface="Arial" pitchFamily="34" charset="0"/>
                </a:rPr>
                <a:t>crown </a:t>
              </a:r>
              <a:r>
                <a:rPr lang="en-GB" sz="4400" b="1" dirty="0">
                  <a:latin typeface="Arial" pitchFamily="34" charset="0"/>
                  <a:cs typeface="Arial" pitchFamily="34" charset="0"/>
                </a:rPr>
                <a:t>chipping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5096371" y="3005122"/>
            <a:ext cx="2124237" cy="2503412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Content Placeholder 1"/>
          <p:cNvSpPr txBox="1">
            <a:spLocks/>
          </p:cNvSpPr>
          <p:nvPr/>
        </p:nvSpPr>
        <p:spPr>
          <a:xfrm>
            <a:off x="444500" y="235887"/>
            <a:ext cx="25781000" cy="889001"/>
          </a:xfrm>
          <a:prstGeom prst="rect">
            <a:avLst/>
          </a:prstGeom>
        </p:spPr>
        <p:txBody>
          <a:bodyPr vert="horz" lIns="203196" tIns="101599" rIns="203196" bIns="10159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Fatigue Fracture Strength Test: Groups 1, C Failure 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</a:t>
            </a:r>
            <a:endParaRPr lang="en-GB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16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38648" y="1564680"/>
            <a:ext cx="10729192" cy="6768752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925" tIns="32925" rIns="32925" bIns="32925" numCol="1" spcCol="38100" rtlCol="0" anchor="ctr">
            <a:spAutoFit/>
          </a:bodyPr>
          <a:lstStyle/>
          <a:p>
            <a:pPr defTabSz="825500" rtl="0" latinLnBrk="1" hangingPunct="0"/>
            <a:endParaRPr lang="en-GB" sz="2000">
              <a:solidFill>
                <a:srgbClr val="FFFFFF"/>
              </a:solidFill>
            </a:endParaRPr>
          </a:p>
        </p:txBody>
      </p:sp>
      <p:pic>
        <p:nvPicPr>
          <p:cNvPr id="4" name="Jum'ah 2-MPEG-2 Program stream, 15 Mbp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0000" y="1276648"/>
            <a:ext cx="10597008" cy="770485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19718" r="13308" b="-1455"/>
          <a:stretch/>
        </p:blipFill>
        <p:spPr bwMode="auto">
          <a:xfrm>
            <a:off x="14838648" y="1744701"/>
            <a:ext cx="10729192" cy="6768752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126" y="1529438"/>
            <a:ext cx="9672236" cy="719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" name="Straight Connector 2"/>
          <p:cNvCxnSpPr/>
          <p:nvPr/>
        </p:nvCxnSpPr>
        <p:spPr>
          <a:xfrm flipH="1">
            <a:off x="6350224" y="3292872"/>
            <a:ext cx="1560656" cy="2304256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Content Placeholder 1"/>
          <p:cNvSpPr txBox="1">
            <a:spLocks/>
          </p:cNvSpPr>
          <p:nvPr/>
        </p:nvSpPr>
        <p:spPr>
          <a:xfrm>
            <a:off x="444500" y="235887"/>
            <a:ext cx="25781000" cy="889001"/>
          </a:xfrm>
          <a:prstGeom prst="rect">
            <a:avLst/>
          </a:prstGeom>
        </p:spPr>
        <p:txBody>
          <a:bodyPr vert="horz" lIns="203196" tIns="101599" rIns="203196" bIns="10159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Fatigue Fracture Strength Test: Groups 2, H 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ailure </a:t>
            </a: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</a:t>
            </a:r>
            <a:endParaRPr lang="en-GB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84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8743121" y="103898"/>
            <a:ext cx="9183758" cy="1204167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5400000" scaled="1"/>
            <a:tileRect/>
          </a:gradFill>
          <a:ln w="3175">
            <a:noFill/>
            <a:miter lim="400000"/>
          </a:ln>
          <a:effectLst>
            <a:reflection blurRad="215900" stA="50000" endA="275" endPos="67000" dist="406400" dir="5400000" sy="-100000" algn="bl" rotWithShape="0"/>
            <a:softEdge rad="63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339" tIns="53339" rIns="53339" bIns="53339" anchor="ctr">
            <a:normAutofit fontScale="92500"/>
          </a:bodyPr>
          <a:lstStyle>
            <a:lvl1pPr marL="787400" indent="-508000" defTabSz="508000">
              <a:spcBef>
                <a:spcPts val="2000"/>
              </a:spcBef>
              <a:buSzPct val="171000"/>
              <a:buChar char="•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168400" indent="-508000" defTabSz="508000">
              <a:spcBef>
                <a:spcPts val="2000"/>
              </a:spcBef>
              <a:buSzPct val="171000"/>
              <a:buChar char="•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549400" indent="-508000" defTabSz="508000">
              <a:spcBef>
                <a:spcPts val="2000"/>
              </a:spcBef>
              <a:buSzPct val="171000"/>
              <a:buChar char="•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930400" indent="-508000" defTabSz="508000">
              <a:spcBef>
                <a:spcPts val="2000"/>
              </a:spcBef>
              <a:buSzPct val="171000"/>
              <a:buChar char="•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336800" indent="-508000" defTabSz="508000">
              <a:spcBef>
                <a:spcPts val="2000"/>
              </a:spcBef>
              <a:buSzPct val="171000"/>
              <a:buChar char="•"/>
              <a:defRPr sz="3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3565769" indent="-390769" defTabSz="825500">
              <a:spcBef>
                <a:spcPts val="5900"/>
              </a:spcBef>
              <a:buSzPct val="75000"/>
              <a:buChar char="•"/>
              <a:defRPr sz="3200">
                <a:latin typeface="+mn-lt"/>
                <a:ea typeface="+mn-ea"/>
                <a:cs typeface="+mn-cs"/>
                <a:sym typeface="Helvetica Light"/>
              </a:defRPr>
            </a:lvl6pPr>
            <a:lvl7pPr marL="4200769" indent="-390769" defTabSz="825500">
              <a:spcBef>
                <a:spcPts val="5900"/>
              </a:spcBef>
              <a:buSzPct val="75000"/>
              <a:buChar char="•"/>
              <a:defRPr sz="3200">
                <a:latin typeface="+mn-lt"/>
                <a:ea typeface="+mn-ea"/>
                <a:cs typeface="+mn-cs"/>
                <a:sym typeface="Helvetica Light"/>
              </a:defRPr>
            </a:lvl7pPr>
            <a:lvl8pPr marL="4835769" indent="-390769" defTabSz="825500">
              <a:spcBef>
                <a:spcPts val="5900"/>
              </a:spcBef>
              <a:buSzPct val="75000"/>
              <a:buChar char="•"/>
              <a:defRPr sz="3200">
                <a:latin typeface="+mn-lt"/>
                <a:ea typeface="+mn-ea"/>
                <a:cs typeface="+mn-cs"/>
                <a:sym typeface="Helvetica Light"/>
              </a:defRPr>
            </a:lvl8pPr>
            <a:lvl9pPr marL="5470769" indent="-390769" defTabSz="825500">
              <a:spcBef>
                <a:spcPts val="5900"/>
              </a:spcBef>
              <a:buSzPct val="75000"/>
              <a:buChar char="•"/>
              <a:defRPr sz="32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en-GB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Wettability of </a:t>
            </a:r>
            <a:r>
              <a:rPr lang="en-GB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SLActive</a:t>
            </a:r>
            <a:r>
              <a:rPr lang="en-GB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surface</a:t>
            </a:r>
            <a:endParaRPr lang="en-GB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vedio sla_use th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5089" y="1575690"/>
            <a:ext cx="9759823" cy="731986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98217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2925" tIns="32925" rIns="32925" bIns="32925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2925" tIns="32925" rIns="32925" bIns="32925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2925" tIns="32925" rIns="32925" bIns="32925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2925" tIns="32925" rIns="32925" bIns="32925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2925" tIns="32925" rIns="32925" bIns="32925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2925" tIns="32925" rIns="32925" bIns="32925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34</Words>
  <Application>Microsoft Office PowerPoint</Application>
  <PresentationFormat>Custom</PresentationFormat>
  <Paragraphs>4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White</vt:lpstr>
      <vt:lpstr>2_White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OB006</dc:creator>
  <cp:lastModifiedBy>dnaahj</cp:lastModifiedBy>
  <cp:revision>75</cp:revision>
  <dcterms:modified xsi:type="dcterms:W3CDTF">2015-06-08T10:39:24Z</dcterms:modified>
</cp:coreProperties>
</file>