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79"/>
    <p:restoredTop sz="94720"/>
  </p:normalViewPr>
  <p:slideViewPr>
    <p:cSldViewPr snapToGrid="0">
      <p:cViewPr>
        <p:scale>
          <a:sx n="115" d="100"/>
          <a:sy n="115" d="100"/>
        </p:scale>
        <p:origin x="2184" y="-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CE1FB-7B4C-A44A-BE8E-09A21ADFC191}" type="datetimeFigureOut">
              <a:t>4/26/25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04025-1196-4F4D-88FE-FB104393F31E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029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CE1FB-7B4C-A44A-BE8E-09A21ADFC191}" type="datetimeFigureOut">
              <a:t>4/26/25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04025-1196-4F4D-88FE-FB104393F31E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154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CE1FB-7B4C-A44A-BE8E-09A21ADFC191}" type="datetimeFigureOut">
              <a:t>4/26/25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04025-1196-4F4D-88FE-FB104393F31E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0150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CE1FB-7B4C-A44A-BE8E-09A21ADFC191}" type="datetimeFigureOut">
              <a:t>4/26/25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04025-1196-4F4D-88FE-FB104393F31E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8972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CE1FB-7B4C-A44A-BE8E-09A21ADFC191}" type="datetimeFigureOut">
              <a:t>4/26/25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04025-1196-4F4D-88FE-FB104393F31E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2226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CE1FB-7B4C-A44A-BE8E-09A21ADFC191}" type="datetimeFigureOut">
              <a:t>4/26/25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04025-1196-4F4D-88FE-FB104393F31E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1226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CE1FB-7B4C-A44A-BE8E-09A21ADFC191}" type="datetimeFigureOut">
              <a:t>4/26/25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04025-1196-4F4D-88FE-FB104393F31E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4237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CE1FB-7B4C-A44A-BE8E-09A21ADFC191}" type="datetimeFigureOut">
              <a:t>4/26/25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04025-1196-4F4D-88FE-FB104393F31E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2223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CE1FB-7B4C-A44A-BE8E-09A21ADFC191}" type="datetimeFigureOut">
              <a:t>4/26/25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04025-1196-4F4D-88FE-FB104393F31E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098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CE1FB-7B4C-A44A-BE8E-09A21ADFC191}" type="datetimeFigureOut">
              <a:t>4/26/25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04025-1196-4F4D-88FE-FB104393F31E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1688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 dirty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CE1FB-7B4C-A44A-BE8E-09A21ADFC191}" type="datetimeFigureOut">
              <a:t>4/26/25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04025-1196-4F4D-88FE-FB104393F31E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225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8CCE1FB-7B4C-A44A-BE8E-09A21ADFC191}" type="datetimeFigureOut">
              <a:t>4/26/25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2C04025-1196-4F4D-88FE-FB104393F31E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8691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9036B53-2A77-B845-69BF-9AB0C1233D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140" y="465098"/>
            <a:ext cx="5595257" cy="559525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33D0491-E888-53C1-8672-437BBD6D0E01}"/>
              </a:ext>
            </a:extLst>
          </p:cNvPr>
          <p:cNvSpPr txBox="1"/>
          <p:nvPr/>
        </p:nvSpPr>
        <p:spPr>
          <a:xfrm>
            <a:off x="243575" y="280432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/>
              <a:t>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662B5F9-86E8-4398-F72E-59B53BEDC9D2}"/>
              </a:ext>
            </a:extLst>
          </p:cNvPr>
          <p:cNvSpPr txBox="1"/>
          <p:nvPr/>
        </p:nvSpPr>
        <p:spPr>
          <a:xfrm>
            <a:off x="594680" y="6861987"/>
            <a:ext cx="586917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/>
              <a:t>Supplementary Figure 8a</a:t>
            </a:r>
            <a:r>
              <a:rPr lang="en-GB" sz="1100" dirty="0"/>
              <a:t>: Density of insertions in the eight MAGIC population founder accession genomes. </a:t>
            </a:r>
            <a:r>
              <a:rPr lang="en-US" sz="11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</a:rPr>
              <a:t>From the outer to inner layer is V1044371, V1044437, V1061487, V1061494, V1050446, V1060472, V1062433 and V1063769. </a:t>
            </a:r>
            <a:endParaRPr lang="en-GB" sz="1100" dirty="0"/>
          </a:p>
        </p:txBody>
      </p:sp>
    </p:spTree>
    <p:extLst>
      <p:ext uri="{BB962C8B-B14F-4D97-AF65-F5344CB8AC3E}">
        <p14:creationId xmlns:p14="http://schemas.microsoft.com/office/powerpoint/2010/main" val="153309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99806DB-35A2-E81B-728A-E92412496A81}"/>
              </a:ext>
            </a:extLst>
          </p:cNvPr>
          <p:cNvSpPr txBox="1"/>
          <p:nvPr/>
        </p:nvSpPr>
        <p:spPr>
          <a:xfrm>
            <a:off x="594680" y="6861987"/>
            <a:ext cx="586917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/>
              <a:t>Supplementary Figure 8b</a:t>
            </a:r>
            <a:r>
              <a:rPr lang="en-GB" sz="1100" dirty="0"/>
              <a:t>: Density of deletions in the eight MAGIC population founder accession genomes. </a:t>
            </a:r>
            <a:r>
              <a:rPr lang="en-US" sz="11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</a:rPr>
              <a:t>From the outer to inner layer is V1044371, V1044437, V1061487, V1061494, V1050446, V1060472, V1062433 and V1063769. </a:t>
            </a:r>
            <a:endParaRPr lang="en-GB" sz="11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40EBE6A-4428-6CDF-BC70-366BDE30A22D}"/>
              </a:ext>
            </a:extLst>
          </p:cNvPr>
          <p:cNvSpPr txBox="1"/>
          <p:nvPr/>
        </p:nvSpPr>
        <p:spPr>
          <a:xfrm>
            <a:off x="365684" y="592384"/>
            <a:ext cx="324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B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85FAE5F-DA82-55BD-9489-D11FB8D504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5989" y="676689"/>
            <a:ext cx="5566022" cy="5566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3238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D0D1DD7-FB53-05DD-C33A-7E853F373C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769" y="961625"/>
            <a:ext cx="4926667" cy="492666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AA95A0F-EE39-1F4C-95D0-639A181E52EA}"/>
              </a:ext>
            </a:extLst>
          </p:cNvPr>
          <p:cNvSpPr txBox="1"/>
          <p:nvPr/>
        </p:nvSpPr>
        <p:spPr>
          <a:xfrm>
            <a:off x="537516" y="6478266"/>
            <a:ext cx="586917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/>
              <a:t>Supplementary Figure 8c</a:t>
            </a:r>
            <a:r>
              <a:rPr lang="en-GB" sz="1100" dirty="0"/>
              <a:t>: Density of inversions in the eight MAGIC population founder accession genomes. </a:t>
            </a:r>
            <a:r>
              <a:rPr lang="en-US" sz="11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</a:rPr>
              <a:t>From the outer to inner layer is V1044371, V1044437, V1061487, V1061494, V1050446, V1060472, V1062433 and V1063769. </a:t>
            </a:r>
            <a:endParaRPr lang="en-GB" sz="11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C0DFD6A-3C27-1226-C230-2E4E035F66BA}"/>
              </a:ext>
            </a:extLst>
          </p:cNvPr>
          <p:cNvSpPr txBox="1"/>
          <p:nvPr/>
        </p:nvSpPr>
        <p:spPr>
          <a:xfrm>
            <a:off x="337666" y="961625"/>
            <a:ext cx="324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36198250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</TotalTime>
  <Words>120</Words>
  <Application>Microsoft Macintosh PowerPoint</Application>
  <PresentationFormat>A4 Paper (210x297 mm)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Katherine Denby</dc:creator>
  <cp:lastModifiedBy>Katherine Denby</cp:lastModifiedBy>
  <cp:revision>9</cp:revision>
  <dcterms:created xsi:type="dcterms:W3CDTF">2024-10-04T12:18:46Z</dcterms:created>
  <dcterms:modified xsi:type="dcterms:W3CDTF">2025-04-26T17:08:26Z</dcterms:modified>
</cp:coreProperties>
</file>