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387"/>
    <p:restoredTop sz="94723"/>
  </p:normalViewPr>
  <p:slideViewPr>
    <p:cSldViewPr snapToGrid="0">
      <p:cViewPr varScale="1">
        <p:scale>
          <a:sx n="129" d="100"/>
          <a:sy n="129" d="100"/>
        </p:scale>
        <p:origin x="2760" y="2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GB" dirty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C7BAA2-1912-6845-93E8-7DC4F0D0F83A}" type="datetimeFigureOut">
              <a:t>10/3/24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AAE0AB-49BF-684B-9D0C-F22CD3F76174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07810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C7BAA2-1912-6845-93E8-7DC4F0D0F83A}" type="datetimeFigureOut">
              <a:t>10/3/24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AAE0AB-49BF-684B-9D0C-F22CD3F76174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997713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C7BAA2-1912-6845-93E8-7DC4F0D0F83A}" type="datetimeFigureOut">
              <a:t>10/3/24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AAE0AB-49BF-684B-9D0C-F22CD3F76174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800737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C7BAA2-1912-6845-93E8-7DC4F0D0F83A}" type="datetimeFigureOut">
              <a:t>10/3/24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AAE0AB-49BF-684B-9D0C-F22CD3F76174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767939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C7BAA2-1912-6845-93E8-7DC4F0D0F83A}" type="datetimeFigureOut">
              <a:t>10/3/24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AAE0AB-49BF-684B-9D0C-F22CD3F76174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12494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C7BAA2-1912-6845-93E8-7DC4F0D0F83A}" type="datetimeFigureOut">
              <a:t>10/3/24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AAE0AB-49BF-684B-9D0C-F22CD3F76174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701466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C7BAA2-1912-6845-93E8-7DC4F0D0F83A}" type="datetimeFigureOut">
              <a:t>10/3/24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AAE0AB-49BF-684B-9D0C-F22CD3F76174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949095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C7BAA2-1912-6845-93E8-7DC4F0D0F83A}" type="datetimeFigureOut">
              <a:t>10/3/24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AAE0AB-49BF-684B-9D0C-F22CD3F76174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852128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C7BAA2-1912-6845-93E8-7DC4F0D0F83A}" type="datetimeFigureOut">
              <a:t>10/3/24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AAE0AB-49BF-684B-9D0C-F22CD3F76174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55608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C7BAA2-1912-6845-93E8-7DC4F0D0F83A}" type="datetimeFigureOut">
              <a:t>10/3/24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AAE0AB-49BF-684B-9D0C-F22CD3F76174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92691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GB" dirty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C7BAA2-1912-6845-93E8-7DC4F0D0F83A}" type="datetimeFigureOut">
              <a:t>10/3/24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AAE0AB-49BF-684B-9D0C-F22CD3F76174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70109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2C7BAA2-1912-6845-93E8-7DC4F0D0F83A}" type="datetimeFigureOut">
              <a:t>10/3/24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1AAE0AB-49BF-684B-9D0C-F22CD3F76174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54036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A graph of different colored lines&#10;&#10;Description automatically generated with medium confidence">
            <a:extLst>
              <a:ext uri="{FF2B5EF4-FFF2-40B4-BE49-F238E27FC236}">
                <a16:creationId xmlns:a16="http://schemas.microsoft.com/office/drawing/2014/main" id="{A9A71E3B-FA0B-0B61-D70D-85E7F917DE0E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1136" b="4053"/>
          <a:stretch/>
        </p:blipFill>
        <p:spPr>
          <a:xfrm>
            <a:off x="1214203" y="3085269"/>
            <a:ext cx="4429591" cy="5643933"/>
          </a:xfrm>
          <a:prstGeom prst="rect">
            <a:avLst/>
          </a:prstGeom>
        </p:spPr>
      </p:pic>
      <p:pic>
        <p:nvPicPr>
          <p:cNvPr id="3" name="Picture 2" descr="A graph with different colored lines&#10;&#10;Description automatically generated">
            <a:extLst>
              <a:ext uri="{FF2B5EF4-FFF2-40B4-BE49-F238E27FC236}">
                <a16:creationId xmlns:a16="http://schemas.microsoft.com/office/drawing/2014/main" id="{FDB89CDD-0E40-B68C-F2F1-73E8DBEA5E3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65355" y="128188"/>
            <a:ext cx="4776163" cy="290621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3B16C413-B0A4-1FD5-20F9-9F5AEFCEC7EC}"/>
              </a:ext>
            </a:extLst>
          </p:cNvPr>
          <p:cNvSpPr txBox="1"/>
          <p:nvPr/>
        </p:nvSpPr>
        <p:spPr>
          <a:xfrm>
            <a:off x="275728" y="8755209"/>
            <a:ext cx="6306543" cy="12772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1" kern="100" dirty="0">
                <a:effectLst/>
                <a:ea typeface="DengXian" panose="02010600030101010101" pitchFamily="2" charset="-122"/>
                <a:cs typeface="Times New Roman" panose="02020603050405020304" pitchFamily="18" charset="0"/>
              </a:rPr>
              <a:t>Supplementary Figure 4: </a:t>
            </a:r>
            <a:r>
              <a:rPr lang="en-US" sz="1100" kern="100" dirty="0">
                <a:effectLst/>
                <a:ea typeface="DengXian" panose="02010600030101010101" pitchFamily="2" charset="-122"/>
                <a:cs typeface="Times New Roman" panose="02020603050405020304" pitchFamily="18" charset="0"/>
              </a:rPr>
              <a:t>Amaranthus MAGIC population parent accession genome assembly and annotation. </a:t>
            </a:r>
            <a:r>
              <a:rPr lang="en-US" sz="1100" b="1" kern="100" dirty="0">
                <a:effectLst/>
                <a:ea typeface="DengXian" panose="02010600030101010101" pitchFamily="2" charset="-122"/>
                <a:cs typeface="Times New Roman" panose="02020603050405020304" pitchFamily="18" charset="0"/>
              </a:rPr>
              <a:t>A) </a:t>
            </a:r>
            <a:r>
              <a:rPr lang="en-US" sz="1100" kern="100" dirty="0">
                <a:effectLst/>
                <a:ea typeface="DengXian" panose="02010600030101010101" pitchFamily="2" charset="-122"/>
                <a:cs typeface="Times New Roman" panose="02020603050405020304" pitchFamily="18" charset="0"/>
              </a:rPr>
              <a:t>The cumulative length of all eight assemblies by number of contigs compared to the reference </a:t>
            </a:r>
            <a:r>
              <a:rPr lang="en-US" sz="1100" i="1" kern="100" dirty="0">
                <a:effectLst/>
                <a:ea typeface="DengXian" panose="02010600030101010101" pitchFamily="2" charset="-122"/>
                <a:cs typeface="Times New Roman" panose="02020603050405020304" pitchFamily="18" charset="0"/>
              </a:rPr>
              <a:t>A. cruentus </a:t>
            </a:r>
            <a:r>
              <a:rPr lang="en-US" sz="1100" kern="100" dirty="0">
                <a:effectLst/>
                <a:ea typeface="DengXian" panose="02010600030101010101" pitchFamily="2" charset="-122"/>
                <a:cs typeface="Times New Roman" panose="02020603050405020304" pitchFamily="18" charset="0"/>
              </a:rPr>
              <a:t>(Ma et al. 2021). </a:t>
            </a:r>
            <a:r>
              <a:rPr lang="en-US" sz="1100" b="1" kern="100" dirty="0">
                <a:effectLst/>
                <a:ea typeface="DengXian" panose="02010600030101010101" pitchFamily="2" charset="-122"/>
                <a:cs typeface="Times New Roman" panose="02020603050405020304" pitchFamily="18" charset="0"/>
              </a:rPr>
              <a:t>B) </a:t>
            </a:r>
            <a:r>
              <a:rPr lang="en-US" sz="1100" kern="100" dirty="0">
                <a:effectLst/>
                <a:ea typeface="DengXian" panose="02010600030101010101" pitchFamily="2" charset="-122"/>
                <a:cs typeface="Times New Roman" panose="02020603050405020304" pitchFamily="18" charset="0"/>
              </a:rPr>
              <a:t>Comparison of average coding sequence length and exon number between 10 Amaranthus genomes, 6 other species from the Amaranthaceae family plus </a:t>
            </a:r>
            <a:r>
              <a:rPr lang="en-US" sz="1100" i="1" kern="100" dirty="0">
                <a:effectLst/>
                <a:ea typeface="DengXian" panose="02010600030101010101" pitchFamily="2" charset="-122"/>
                <a:cs typeface="Times New Roman" panose="02020603050405020304" pitchFamily="18" charset="0"/>
              </a:rPr>
              <a:t>Arabidopsis thaliana </a:t>
            </a:r>
            <a:r>
              <a:rPr lang="en-US" sz="1100" kern="100" dirty="0">
                <a:effectLst/>
                <a:ea typeface="DengXian" panose="02010600030101010101" pitchFamily="2" charset="-122"/>
                <a:cs typeface="Times New Roman" panose="02020603050405020304" pitchFamily="18" charset="0"/>
              </a:rPr>
              <a:t>and </a:t>
            </a:r>
            <a:r>
              <a:rPr lang="en-US" sz="1100" i="1" kern="100" dirty="0">
                <a:effectLst/>
                <a:ea typeface="DengXian" panose="02010600030101010101" pitchFamily="2" charset="-122"/>
                <a:cs typeface="Times New Roman" panose="02020603050405020304" pitchFamily="18" charset="0"/>
              </a:rPr>
              <a:t>Vitis vinifera</a:t>
            </a:r>
            <a:r>
              <a:rPr lang="en-US" sz="1100" kern="100" dirty="0">
                <a:effectLst/>
                <a:ea typeface="DengXian" panose="02010600030101010101" pitchFamily="2" charset="-122"/>
                <a:cs typeface="Times New Roman" panose="02020603050405020304" pitchFamily="18" charset="0"/>
              </a:rPr>
              <a:t>.</a:t>
            </a:r>
            <a:endParaRPr lang="en-GB" sz="1100" kern="100" dirty="0">
              <a:effectLst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endParaRPr lang="en-GB" sz="1100" kern="100" dirty="0">
              <a:effectLst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endParaRPr lang="en-GB" sz="1100" dirty="0"/>
          </a:p>
        </p:txBody>
      </p:sp>
      <p:sp>
        <p:nvSpPr>
          <p:cNvPr id="9" name="Google Shape;95;p1">
            <a:extLst>
              <a:ext uri="{FF2B5EF4-FFF2-40B4-BE49-F238E27FC236}">
                <a16:creationId xmlns:a16="http://schemas.microsoft.com/office/drawing/2014/main" id="{A8A07839-7125-B1C9-6D83-06EB63CE6C5E}"/>
              </a:ext>
            </a:extLst>
          </p:cNvPr>
          <p:cNvSpPr txBox="1"/>
          <p:nvPr/>
        </p:nvSpPr>
        <p:spPr>
          <a:xfrm>
            <a:off x="746367" y="173993"/>
            <a:ext cx="182698" cy="3692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-US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</a:t>
            </a:r>
            <a:endParaRPr b="1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" name="Google Shape;95;p1">
            <a:extLst>
              <a:ext uri="{FF2B5EF4-FFF2-40B4-BE49-F238E27FC236}">
                <a16:creationId xmlns:a16="http://schemas.microsoft.com/office/drawing/2014/main" id="{C1A57AB4-237B-334B-E132-2DF540373880}"/>
              </a:ext>
            </a:extLst>
          </p:cNvPr>
          <p:cNvSpPr txBox="1"/>
          <p:nvPr/>
        </p:nvSpPr>
        <p:spPr>
          <a:xfrm>
            <a:off x="742435" y="3034398"/>
            <a:ext cx="182698" cy="3692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-US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</a:t>
            </a:r>
            <a:endParaRPr b="1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1642413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20</TotalTime>
  <Words>73</Words>
  <Application>Microsoft Macintosh PowerPoint</Application>
  <PresentationFormat>A4 Paper (210x297 mm)</PresentationFormat>
  <Paragraphs>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DengXian</vt:lpstr>
      <vt:lpstr>Aptos</vt:lpstr>
      <vt:lpstr>Aptos Display</vt:lpstr>
      <vt:lpstr>Arial</vt:lpstr>
      <vt:lpstr>Calibri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Katherine Denby</dc:creator>
  <cp:lastModifiedBy>Katherine Denby</cp:lastModifiedBy>
  <cp:revision>5</cp:revision>
  <dcterms:created xsi:type="dcterms:W3CDTF">2024-06-12T13:13:49Z</dcterms:created>
  <dcterms:modified xsi:type="dcterms:W3CDTF">2024-10-03T11:19:36Z</dcterms:modified>
</cp:coreProperties>
</file>