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0"/>
    <p:restoredTop sz="94640"/>
  </p:normalViewPr>
  <p:slideViewPr>
    <p:cSldViewPr snapToGrid="0">
      <p:cViewPr varScale="1">
        <p:scale>
          <a:sx n="102" d="100"/>
          <a:sy n="102" d="100"/>
        </p:scale>
        <p:origin x="11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92043-C3B7-4441-9A32-3D6F913A6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89039-3C2F-A2B0-3D9B-293F48F94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B8952-1B99-FAD3-2D0B-249BEE73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B6EBF-8557-1D33-6C9F-A2891421F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2D96E-0264-00AD-6E71-2A89A691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71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AD20B-2B30-19D4-C90B-C1A242205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85C16-BE4F-EEF1-9A6F-2D956974D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DDB5D-9B80-A346-8980-26561AA84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5D60A-6D6D-73E0-8115-FF0B1EF2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090E9-D7D9-7445-D810-7F62DBF66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33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CCC87-D6D9-3322-6048-9EB18FF30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593AC5-3E5C-6899-C6C8-604DD63F2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05572-D92A-2D2A-B935-591BF43E1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90FC2-3A6C-7C4F-1285-81F12C78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88278-DF6E-C63E-F0C0-C2D0E20BF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2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031F0-9A17-187E-C392-113FC3B4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98865-A8C8-0C2E-8D12-BD35B7317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EBD1C-1E3B-0218-30CF-42BB4C051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BA4DD-BD9D-169F-DD5C-946B85ABB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8D86D-EC52-6D4F-5456-BA1D92219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52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9039-190D-E7BA-76C0-DD446C88C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3C683-82E0-8073-B87B-6F353C877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AA869-358E-2810-15D6-E39833EC8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A42AE-25E2-08C4-7DE9-0874EC7AD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A5DE8-F325-D8DE-F502-42395BC71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90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A825F-04DA-3CB1-D4FC-6AEEE89BC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F5B23-3916-929C-8046-05B973DBE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19E4B-6587-0B10-AAB0-B54D00002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30318-8DE9-BDC9-4F66-0920E6FEF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DCADA-21CD-DD35-0982-6BEF58A96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4B2F2-D29C-B87E-7E30-85311528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28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6A3BA-4200-D4C3-5DEE-17311D76E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63D70-2713-9997-F946-6040D1DCF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0E204-429E-CA4B-0B1B-A86A2D30B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92BB8E-5DC6-0F4B-A1F8-708AA9328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11D50-0F29-BFDD-9723-DF815808E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6CC848-CA0B-0028-BBA5-C760DF2FE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5217A4-69E6-C1C4-B9D5-2B68D892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88EFD2-469E-5252-1C0A-2A1542EA9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15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3BB14-F2CF-4D41-9167-ACAEF37BF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9ADC8E-1796-018F-7CFD-8C47E41E9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59B5AC-DBE2-E919-1A35-370BFEA9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896960-551C-D5E1-EBDE-B83EAF1C3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50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1AC1A5-6171-0EE6-F4E3-D01707748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BC86B-C060-9418-203E-FB92D5A50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EECF6B-2190-A986-0572-4E759A3C7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86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6F9A-F497-0D3D-9C22-54AE0BFC1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9447-7BE3-1451-D84E-2539E1937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A1955-4782-45D2-485C-BB1AEE230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CB9D77-B90C-39F2-7B81-3216B9CD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3CE3B-CF12-5827-4A0D-66AE40679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8B59C-C8F4-18DA-5080-3071AF040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31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9769C-2DA1-ACF0-CBAC-CC84880AF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848F8F-6708-3C2A-789D-8E33A0B55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997B6-316A-6F54-A034-1DF74D8B4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EBDA4D-5BA0-ED9C-490C-47CB9480D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80F23-093F-0E82-17E7-93AD307F8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4DB40-F874-1634-48D8-91FC55367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02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1F374D-D4C6-18BB-E4F4-3C0164FF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5169E-E7E4-4DFD-5E5A-613298344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9F9BC-BFA5-8D1E-A0EE-6142F2801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9E9AD-ACD2-40AB-89CE-CD7E3262EAC3}" type="datetimeFigureOut">
              <a:rPr lang="en-GB" smtClean="0"/>
              <a:t>11/02/2025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EEA5-F8D7-DC5C-803B-385AD53EC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F3BF4-0E51-C616-ED73-6260CD9EA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D5FF81-7710-4745-A850-DBA2B0BB3E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43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050E4A-9F7A-48C5-C33C-2C05E190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014"/>
            <a:ext cx="12192000" cy="461993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3FC07F-0F00-DB58-00A0-CC9C4B9B5EA2}"/>
              </a:ext>
            </a:extLst>
          </p:cNvPr>
          <p:cNvSpPr txBox="1"/>
          <p:nvPr/>
        </p:nvSpPr>
        <p:spPr>
          <a:xfrm>
            <a:off x="1092425" y="5591596"/>
            <a:ext cx="97786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/>
              <a:t>Supplementary Figure 3</a:t>
            </a:r>
            <a:r>
              <a:rPr lang="en-GB" sz="1100" dirty="0"/>
              <a:t>: Clustering of 122 annotated metabolites on their abundance across samples from the 8 Amaranth MAGIC population founder lines.  </a:t>
            </a:r>
          </a:p>
        </p:txBody>
      </p:sp>
    </p:spTree>
    <p:extLst>
      <p:ext uri="{BB962C8B-B14F-4D97-AF65-F5344CB8AC3E}">
        <p14:creationId xmlns:p14="http://schemas.microsoft.com/office/powerpoint/2010/main" val="147260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Maud De Kinderen</dc:creator>
  <cp:lastModifiedBy>Katherine Denby</cp:lastModifiedBy>
  <cp:revision>5</cp:revision>
  <dcterms:created xsi:type="dcterms:W3CDTF">2024-07-16T07:14:03Z</dcterms:created>
  <dcterms:modified xsi:type="dcterms:W3CDTF">2025-02-11T19:32:36Z</dcterms:modified>
</cp:coreProperties>
</file>