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58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233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047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155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770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707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245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01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881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15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06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40082-DD55-4EE1-B406-FFF4A02BF54C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53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68816" y="4362012"/>
            <a:ext cx="3106190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Environment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603936" y="2622545"/>
            <a:ext cx="1451693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Actuators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89968" y="2610120"/>
            <a:ext cx="1161821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Sensors</a:t>
            </a:r>
            <a:endParaRPr lang="en-GB" sz="2400" dirty="0"/>
          </a:p>
        </p:txBody>
      </p:sp>
      <p:cxnSp>
        <p:nvCxnSpPr>
          <p:cNvPr id="12" name="Elbow Connector 11"/>
          <p:cNvCxnSpPr>
            <a:stCxn id="6" idx="3"/>
            <a:endCxn id="5" idx="3"/>
          </p:cNvCxnSpPr>
          <p:nvPr/>
        </p:nvCxnSpPr>
        <p:spPr>
          <a:xfrm flipH="1">
            <a:off x="6575006" y="2853378"/>
            <a:ext cx="4480623" cy="2108799"/>
          </a:xfrm>
          <a:prstGeom prst="bentConnector3">
            <a:avLst>
              <a:gd name="adj1" fmla="val -5102"/>
            </a:avLst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21" idx="3"/>
            <a:endCxn id="6" idx="1"/>
          </p:cNvCxnSpPr>
          <p:nvPr/>
        </p:nvCxnSpPr>
        <p:spPr>
          <a:xfrm flipV="1">
            <a:off x="9029620" y="2853378"/>
            <a:ext cx="574316" cy="1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5" idx="1"/>
            <a:endCxn id="7" idx="1"/>
          </p:cNvCxnSpPr>
          <p:nvPr/>
        </p:nvCxnSpPr>
        <p:spPr>
          <a:xfrm rot="10800000">
            <a:off x="489968" y="2840953"/>
            <a:ext cx="2978848" cy="2121224"/>
          </a:xfrm>
          <a:prstGeom prst="bentConnector3">
            <a:avLst>
              <a:gd name="adj1" fmla="val 107674"/>
            </a:avLst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21275" y="741915"/>
            <a:ext cx="15743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Image Sequence and Range Data</a:t>
            </a:r>
            <a:endParaRPr lang="en-GB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8342566" y="833428"/>
            <a:ext cx="1841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Steer Angle and Acceleration</a:t>
            </a:r>
            <a:endParaRPr lang="en-GB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2080949" y="2422380"/>
            <a:ext cx="1532926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Perception</a:t>
            </a:r>
          </a:p>
          <a:p>
            <a:endParaRPr lang="en-GB" sz="2400" dirty="0"/>
          </a:p>
        </p:txBody>
      </p:sp>
      <p:cxnSp>
        <p:nvCxnSpPr>
          <p:cNvPr id="10" name="Elbow Connector 9"/>
          <p:cNvCxnSpPr>
            <a:stCxn id="7" idx="3"/>
            <a:endCxn id="2" idx="1"/>
          </p:cNvCxnSpPr>
          <p:nvPr/>
        </p:nvCxnSpPr>
        <p:spPr>
          <a:xfrm flipV="1">
            <a:off x="1651789" y="2837879"/>
            <a:ext cx="429160" cy="3074"/>
          </a:xfrm>
          <a:prstGeom prst="bentConnector3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73762" y="2240785"/>
            <a:ext cx="1455069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Behaviour Choice</a:t>
            </a:r>
          </a:p>
          <a:p>
            <a:endParaRPr lang="en-GB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867720" y="2240785"/>
            <a:ext cx="134813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Motion Planning</a:t>
            </a:r>
          </a:p>
          <a:p>
            <a:endParaRPr lang="en-GB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7608142" y="2253214"/>
            <a:ext cx="142147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Feedback Control</a:t>
            </a:r>
          </a:p>
          <a:p>
            <a:endParaRPr lang="en-GB" sz="2400" dirty="0"/>
          </a:p>
        </p:txBody>
      </p:sp>
      <p:cxnSp>
        <p:nvCxnSpPr>
          <p:cNvPr id="16" name="Straight Arrow Connector 15"/>
          <p:cNvCxnSpPr>
            <a:stCxn id="2" idx="3"/>
            <a:endCxn id="17" idx="1"/>
          </p:cNvCxnSpPr>
          <p:nvPr/>
        </p:nvCxnSpPr>
        <p:spPr>
          <a:xfrm>
            <a:off x="3613875" y="2837879"/>
            <a:ext cx="359887" cy="3071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7" idx="3"/>
            <a:endCxn id="19" idx="1"/>
          </p:cNvCxnSpPr>
          <p:nvPr/>
        </p:nvCxnSpPr>
        <p:spPr>
          <a:xfrm>
            <a:off x="5428831" y="2840950"/>
            <a:ext cx="438889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9" idx="3"/>
            <a:endCxn id="21" idx="1"/>
          </p:cNvCxnSpPr>
          <p:nvPr/>
        </p:nvCxnSpPr>
        <p:spPr>
          <a:xfrm>
            <a:off x="7215854" y="2840950"/>
            <a:ext cx="392288" cy="12429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5428831" y="1431235"/>
            <a:ext cx="2179311" cy="2663687"/>
          </a:xfrm>
          <a:prstGeom prst="ellipse">
            <a:avLst/>
          </a:prstGeom>
          <a:noFill/>
          <a:ln w="381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57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0E7298C33D3E4C8D27C9C0BE880035" ma:contentTypeVersion="9" ma:contentTypeDescription="Create a new document." ma:contentTypeScope="" ma:versionID="ee331342cc6b1270a6d68b1936b66703">
  <xsd:schema xmlns:xsd="http://www.w3.org/2001/XMLSchema" xmlns:xs="http://www.w3.org/2001/XMLSchema" xmlns:p="http://schemas.microsoft.com/office/2006/metadata/properties" xmlns:ns3="fd2d452a-876e-47cb-9942-e6be9b99c0be" xmlns:ns4="9160b8d4-0cbb-4612-8b93-f3bc48ae3017" targetNamespace="http://schemas.microsoft.com/office/2006/metadata/properties" ma:root="true" ma:fieldsID="2070bb73d7116e01adc3ea002ca0b983" ns3:_="" ns4:_="">
    <xsd:import namespace="fd2d452a-876e-47cb-9942-e6be9b99c0be"/>
    <xsd:import namespace="9160b8d4-0cbb-4612-8b93-f3bc48ae301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2d452a-876e-47cb-9942-e6be9b99c0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60b8d4-0cbb-4612-8b93-f3bc48ae301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054277-26E7-41FD-99BC-2D4262F5873A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9160b8d4-0cbb-4612-8b93-f3bc48ae3017"/>
    <ds:schemaRef ds:uri="fd2d452a-876e-47cb-9942-e6be9b99c0b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9E34F57-1E48-45F3-95D5-A7E6D60A6D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620611-95AC-4B6A-A4A6-E4BD9A2868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2d452a-876e-47cb-9942-e6be9b99c0be"/>
    <ds:schemaRef ds:uri="9160b8d4-0cbb-4612-8b93-f3bc48ae30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19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Leeds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 Lambert</dc:creator>
  <cp:lastModifiedBy>Edward Lambert</cp:lastModifiedBy>
  <cp:revision>6</cp:revision>
  <dcterms:created xsi:type="dcterms:W3CDTF">2019-08-29T07:59:30Z</dcterms:created>
  <dcterms:modified xsi:type="dcterms:W3CDTF">2022-02-23T10:53:16Z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0x010100300E7298C33D3E4C8D27C9C0BE880035</vt:lpwstr>
  </property>
</Properties>
</file>