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89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589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750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31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29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56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1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64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92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26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378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1F1A-E1C2-4332-B48D-E5C9E018FD8C}" type="datetimeFigureOut">
              <a:rPr lang="en-GB" smtClean="0"/>
              <a:t>05/06/2019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5DD9B-6881-436B-B519-F51ABBD68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87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synonyms - What is the difference between &quot;pallet&quot; and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021" y="4113831"/>
            <a:ext cx="1125611" cy="675367"/>
          </a:xfrm>
          <a:prstGeom prst="rect">
            <a:avLst/>
          </a:prstGeom>
        </p:spPr>
      </p:pic>
      <p:pic>
        <p:nvPicPr>
          <p:cNvPr id="34" name="Picture 33" descr="Cardboard Box White Background Free Stock Photo - Public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305" y="4246344"/>
            <a:ext cx="1492852" cy="114900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4380" y="2812740"/>
            <a:ext cx="2423886" cy="1030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Manufacturer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3081310" y="3155997"/>
            <a:ext cx="978408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pallets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4152762" y="1291770"/>
            <a:ext cx="3882701" cy="290353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Warehouse</a:t>
            </a:r>
            <a:endParaRPr lang="en-GB" dirty="0"/>
          </a:p>
        </p:txBody>
      </p:sp>
      <p:sp>
        <p:nvSpPr>
          <p:cNvPr id="26" name="Right Arrow 25"/>
          <p:cNvSpPr/>
          <p:nvPr/>
        </p:nvSpPr>
        <p:spPr>
          <a:xfrm rot="20345137">
            <a:off x="8161350" y="2815077"/>
            <a:ext cx="1030514" cy="61243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cartons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9347689" y="1935738"/>
            <a:ext cx="2540000" cy="1132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Retailer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9347689" y="3876128"/>
            <a:ext cx="2540000" cy="1132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Consumer</a:t>
            </a:r>
            <a:endParaRPr lang="en-GB" dirty="0"/>
          </a:p>
        </p:txBody>
      </p:sp>
      <p:sp>
        <p:nvSpPr>
          <p:cNvPr id="30" name="Right Arrow 29"/>
          <p:cNvSpPr/>
          <p:nvPr/>
        </p:nvSpPr>
        <p:spPr>
          <a:xfrm rot="1233022">
            <a:off x="8181152" y="3493280"/>
            <a:ext cx="1030514" cy="61243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cartons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22514" y="58635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http://www.bigblogofgardening.com/wp-content/uploads/2010/11/shipping-pallet.jpg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5772731" y="58635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https://publicdomainpictures.net/pictures/60000/velka/cardboard-box-white-background.jpg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059717" y="1059543"/>
            <a:ext cx="4069317" cy="4107543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021943" y="4451515"/>
            <a:ext cx="189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INTRALOGISTICS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6889" y="1510076"/>
            <a:ext cx="3294373" cy="5294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torage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237312" y="3089226"/>
            <a:ext cx="1783421" cy="70428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Replenishment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6524105" y="3085592"/>
            <a:ext cx="1431077" cy="68599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Packing</a:t>
            </a:r>
            <a:endParaRPr lang="en-GB" dirty="0"/>
          </a:p>
        </p:txBody>
      </p:sp>
      <p:sp>
        <p:nvSpPr>
          <p:cNvPr id="29" name="Right Arrow 28"/>
          <p:cNvSpPr/>
          <p:nvPr/>
        </p:nvSpPr>
        <p:spPr>
          <a:xfrm rot="16200000">
            <a:off x="4759415" y="2321927"/>
            <a:ext cx="632804" cy="499333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ight Arrow 30"/>
          <p:cNvSpPr/>
          <p:nvPr/>
        </p:nvSpPr>
        <p:spPr>
          <a:xfrm rot="5400000">
            <a:off x="6930802" y="2348617"/>
            <a:ext cx="632804" cy="499333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ight Arrow 32"/>
          <p:cNvSpPr/>
          <p:nvPr/>
        </p:nvSpPr>
        <p:spPr>
          <a:xfrm rot="5400000">
            <a:off x="10338962" y="3245839"/>
            <a:ext cx="632804" cy="499333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957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6</cp:revision>
  <dcterms:created xsi:type="dcterms:W3CDTF">2019-06-05T10:16:13Z</dcterms:created>
  <dcterms:modified xsi:type="dcterms:W3CDTF">2019-06-05T16:16:21Z</dcterms:modified>
</cp:coreProperties>
</file>