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825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897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13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50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75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97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77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30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541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0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9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64629-1798-4434-A735-B9348523C876}" type="datetimeFigureOut">
              <a:rPr lang="en-GB" smtClean="0"/>
              <a:t>29/05/2020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3C537-DA91-4383-AD86-500CBF6F2D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12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658" y="0"/>
            <a:ext cx="7066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076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0E7298C33D3E4C8D27C9C0BE880035" ma:contentTypeVersion="12" ma:contentTypeDescription="Create a new document." ma:contentTypeScope="" ma:versionID="263c7c33c7e298cde45f932ce8fede40">
  <xsd:schema xmlns:xsd="http://www.w3.org/2001/XMLSchema" xmlns:xs="http://www.w3.org/2001/XMLSchema" xmlns:p="http://schemas.microsoft.com/office/2006/metadata/properties" xmlns:ns3="fd2d452a-876e-47cb-9942-e6be9b99c0be" xmlns:ns4="9160b8d4-0cbb-4612-8b93-f3bc48ae3017" targetNamespace="http://schemas.microsoft.com/office/2006/metadata/properties" ma:root="true" ma:fieldsID="129ecfe2efbfdc0791529658e1cd8f56" ns3:_="" ns4:_="">
    <xsd:import namespace="fd2d452a-876e-47cb-9942-e6be9b99c0be"/>
    <xsd:import namespace="9160b8d4-0cbb-4612-8b93-f3bc48ae301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d452a-876e-47cb-9942-e6be9b99c0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60b8d4-0cbb-4612-8b93-f3bc48ae301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0D2774-21DA-4579-8BA9-FDFB9258F4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2d452a-876e-47cb-9942-e6be9b99c0be"/>
    <ds:schemaRef ds:uri="9160b8d4-0cbb-4612-8b93-f3bc48ae30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E21A6F-158F-4FFF-BD9F-8A497D3430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BFC451-A3CA-434C-B540-39726282975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160b8d4-0cbb-4612-8b93-f3bc48ae3017"/>
    <ds:schemaRef ds:uri="http://purl.org/dc/elements/1.1/"/>
    <ds:schemaRef ds:uri="http://schemas.microsoft.com/office/2006/metadata/properties"/>
    <ds:schemaRef ds:uri="fd2d452a-876e-47cb-9942-e6be9b99c0b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Lambert</dc:creator>
  <cp:lastModifiedBy>Edward Lambert</cp:lastModifiedBy>
  <cp:revision>2</cp:revision>
  <dcterms:created xsi:type="dcterms:W3CDTF">2020-05-29T10:42:16Z</dcterms:created>
  <dcterms:modified xsi:type="dcterms:W3CDTF">2020-05-29T15:02:35Z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0x010100300E7298C33D3E4C8D27C9C0BE880035</vt:lpwstr>
  </property>
</Properties>
</file>