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4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1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56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26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6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4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37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340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8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8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E0F23-BA15-4B44-A124-69D567756A11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1DAB-28A5-4DE5-9013-671E2D3A5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47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765" t="20084" r="9494" b="7731"/>
          <a:stretch/>
        </p:blipFill>
        <p:spPr>
          <a:xfrm>
            <a:off x="541404" y="230587"/>
            <a:ext cx="11306039" cy="649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22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Lambert</dc:creator>
  <cp:lastModifiedBy>Edward Lambert</cp:lastModifiedBy>
  <cp:revision>3</cp:revision>
  <dcterms:created xsi:type="dcterms:W3CDTF">2022-02-07T12:30:52Z</dcterms:created>
  <dcterms:modified xsi:type="dcterms:W3CDTF">2022-02-07T15:27:02Z</dcterms:modified>
</cp:coreProperties>
</file>