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77" d="100"/>
          <a:sy n="77" d="100"/>
        </p:scale>
        <p:origin x="1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80B4F-75C9-47CF-8748-C01157D599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B2512D-36F1-4FAD-9BE6-A9616A7CA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D1925-7BC5-4B9E-853F-22BB27681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F0B9-E3B7-4921-87FA-8A0782F0E002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42A81-E01C-47DF-9ADA-A2C135372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08D34-BAD2-4FB0-AEB2-970206B6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6E24C-95EA-4633-BDF6-41D1A447C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170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C33F2-C5D7-4778-8D34-EEDD74442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EC39DE-1046-4FC6-86F5-F999C60FA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B9C6D-4194-46C3-8A41-E6778250E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F0B9-E3B7-4921-87FA-8A0782F0E002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CCA61-0634-411D-9390-EF7987466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3D2EB-FA1F-4502-929F-4FBF2D81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6E24C-95EA-4633-BDF6-41D1A447C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52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E11412-A5FA-4F41-9442-82D5F009C6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DCC7AA-C4B2-40C2-8175-FB4877F3F1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CB8D4-F547-40C4-8AC6-C63CE4566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F0B9-E3B7-4921-87FA-8A0782F0E002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BE6C9-032C-466A-AAF0-60503CA06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87C70-F3A1-4D62-BA6C-07EE9401F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6E24C-95EA-4633-BDF6-41D1A447C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166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E8970-3499-4867-8303-DA08FEEE3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5C812-1CFA-42FE-A0E4-4DB5FA27A4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2CF5D-855D-44DB-9947-36EE86E8D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F0B9-E3B7-4921-87FA-8A0782F0E002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176B0-28A6-441C-AB33-4C2E533EC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61401-C0C6-4DAB-9EF8-46F55DAED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6E24C-95EA-4633-BDF6-41D1A447C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016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678B1-F411-43C8-9945-39A53B1AA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458CE-BD17-414E-B2A3-1615BE90B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672D0-2FA9-4F07-8605-9D5F537F7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F0B9-E3B7-4921-87FA-8A0782F0E002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7EEBB-FE41-4298-A800-B3570182E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FDAA7-C606-4ACB-9B97-94D7CDB90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6E24C-95EA-4633-BDF6-41D1A447C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147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266ED-0DE9-4FEF-B2D0-B972E285F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0B1ED-2153-434A-9758-1891791577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149E14-B3A9-42DD-B944-4505A3A25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89ED7-DD5D-4F05-A12E-391B82CFC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F0B9-E3B7-4921-87FA-8A0782F0E002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F7FCA-3F76-4461-B241-15790E312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69AD12-A4BA-4E34-B98B-7451D28BF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6E24C-95EA-4633-BDF6-41D1A447C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856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E1263-00EA-4317-8081-EA3D989DC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29348-B63F-450F-A8C5-F16169D5E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F0A252-8AFA-4D5D-B36E-68C49B4FF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962F3D-E8F3-49C2-89A4-1403D11A2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86B394-8A8E-4AAC-A905-7AD106FBD1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848EF2-4380-4326-9702-CC47EC49B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F0B9-E3B7-4921-87FA-8A0782F0E002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2FA66-17DB-446D-ACF1-8D5F8A08A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BAD7D5-7AC9-4FAC-9B38-5C2A908B3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6E24C-95EA-4633-BDF6-41D1A447C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908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9CE72-6CB5-4353-9211-F504780A0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5BFE2D-5E1D-4643-8DE5-13F113353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F0B9-E3B7-4921-87FA-8A0782F0E002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93A618-7065-4B53-8C87-4F86C8F80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0585B6-E3CE-4769-A559-40A9F1291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6E24C-95EA-4633-BDF6-41D1A447C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707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A17756-2B9E-48ED-9C4F-CBC2D6B18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F0B9-E3B7-4921-87FA-8A0782F0E002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B7C0AD-DDC0-47D1-BB6A-A271C5BE5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915BE1-DBEC-4042-B670-60F4349C9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6E24C-95EA-4633-BDF6-41D1A447C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9323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4A597-671C-4672-9D85-F4DE80AC3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72C21-B9BF-4ABF-924B-560C4F24E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E8BD4-899E-4BAA-9690-9CA5746990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701A6C-1566-42D7-AABD-5EE26FCD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F0B9-E3B7-4921-87FA-8A0782F0E002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5E7E94-829C-4472-B9CD-8C2468E37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B71893-8EF0-4FED-9DEC-2C319A42D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6E24C-95EA-4633-BDF6-41D1A447C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74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AEF4-828B-45C8-A97F-DE1D18A99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B06567-5AA0-4C15-988E-FE35D249AE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B60D17-FEFE-4F4B-AA07-5AD0B9799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A17307-DD6D-445C-87AE-963E87C07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FF0B9-E3B7-4921-87FA-8A0782F0E002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983CE7-30BB-45EE-B487-41C6AA159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C8A160-C1DB-42C0-A97A-F7AB0BEA6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6E24C-95EA-4633-BDF6-41D1A447C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804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B04E0D-142D-440F-B041-1FB589216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F94BC-9B0B-4239-9174-A00211ECE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6C2D0-7B32-4BF3-8292-B032E8419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FF0B9-E3B7-4921-87FA-8A0782F0E002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B5D04-4FB7-4668-B460-82F503ABAF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CE488-5A57-416C-A3FF-0A426DEE8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6E24C-95EA-4633-BDF6-41D1A447C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54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or BORS Y202CM 3x speed">
            <a:hlinkClick r:id="" action="ppaction://media"/>
            <a:extLst>
              <a:ext uri="{FF2B5EF4-FFF2-40B4-BE49-F238E27FC236}">
                <a16:creationId xmlns:a16="http://schemas.microsoft.com/office/drawing/2014/main" id="{FE2E432B-53E4-4322-B6D4-A15900A069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20000" contrast="20000"/>
          </a:blip>
          <a:stretch>
            <a:fillRect/>
          </a:stretch>
        </p:blipFill>
        <p:spPr>
          <a:xfrm>
            <a:off x="3351000" y="684000"/>
            <a:ext cx="5490000" cy="549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B43BAD-AD97-4535-917A-A93CE5F61680}"/>
              </a:ext>
            </a:extLst>
          </p:cNvPr>
          <p:cNvSpPr txBox="1"/>
          <p:nvPr/>
        </p:nvSpPr>
        <p:spPr>
          <a:xfrm>
            <a:off x="402425" y="6174000"/>
            <a:ext cx="11387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Supplementary Video 1. Ptychographic imaging Y202 cells tracked for 96h in Y202CM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12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or BORS Y201CM 3x speed">
            <a:hlinkClick r:id="" action="ppaction://media"/>
            <a:extLst>
              <a:ext uri="{FF2B5EF4-FFF2-40B4-BE49-F238E27FC236}">
                <a16:creationId xmlns:a16="http://schemas.microsoft.com/office/drawing/2014/main" id="{25E290D6-55E1-4375-8398-9E9D7D4CE7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20000" contrast="20000"/>
          </a:blip>
          <a:stretch>
            <a:fillRect/>
          </a:stretch>
        </p:blipFill>
        <p:spPr>
          <a:xfrm>
            <a:off x="3351000" y="684000"/>
            <a:ext cx="5490000" cy="549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4A8D32-DD0F-46C7-9C41-E743911DAC4C}"/>
              </a:ext>
            </a:extLst>
          </p:cNvPr>
          <p:cNvSpPr txBox="1"/>
          <p:nvPr/>
        </p:nvSpPr>
        <p:spPr>
          <a:xfrm>
            <a:off x="1015116" y="6225496"/>
            <a:ext cx="10161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Supplementary Video 2. Ptychographic imaging of Y202 colony tracked for 96h in Y201CM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7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02 on Y201ECM Y202ECM or plastic_B3_22_Phase-Plain 2x speed">
            <a:hlinkClick r:id="" action="ppaction://media"/>
            <a:extLst>
              <a:ext uri="{FF2B5EF4-FFF2-40B4-BE49-F238E27FC236}">
                <a16:creationId xmlns:a16="http://schemas.microsoft.com/office/drawing/2014/main" id="{498F4194-2CE5-4B13-9850-C9DA350ED0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20000" contrast="20000"/>
          </a:blip>
          <a:stretch>
            <a:fillRect/>
          </a:stretch>
        </p:blipFill>
        <p:spPr>
          <a:xfrm>
            <a:off x="3351000" y="684000"/>
            <a:ext cx="5490000" cy="549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4CDD9F-9FF2-4E86-AE5F-21AD893F88DC}"/>
              </a:ext>
            </a:extLst>
          </p:cNvPr>
          <p:cNvSpPr txBox="1"/>
          <p:nvPr/>
        </p:nvSpPr>
        <p:spPr>
          <a:xfrm>
            <a:off x="290222" y="6259950"/>
            <a:ext cx="11611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Supplementary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Video 3.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Ptychographic imaging of Y202 cells tracked for 96h after seeding onto plastic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58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02 on Y201ECM Y202ECM or plastic_B1_17_Phase-Plain 2x speed">
            <a:hlinkClick r:id="" action="ppaction://media"/>
            <a:extLst>
              <a:ext uri="{FF2B5EF4-FFF2-40B4-BE49-F238E27FC236}">
                <a16:creationId xmlns:a16="http://schemas.microsoft.com/office/drawing/2014/main" id="{BDD699D1-0F35-4307-9A8E-20D4CD193F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20000" contrast="20000"/>
          </a:blip>
          <a:stretch>
            <a:fillRect/>
          </a:stretch>
        </p:blipFill>
        <p:spPr>
          <a:xfrm>
            <a:off x="3351009" y="684009"/>
            <a:ext cx="5489983" cy="54899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2BF166-08B3-43DC-A3D6-79EEB540046A}"/>
              </a:ext>
            </a:extLst>
          </p:cNvPr>
          <p:cNvSpPr txBox="1"/>
          <p:nvPr/>
        </p:nvSpPr>
        <p:spPr>
          <a:xfrm>
            <a:off x="600323" y="6283231"/>
            <a:ext cx="10991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Supplementary Video 4. Y202 cells tracked for 96h after seeding onto Y201 derived ECM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04273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</Words>
  <Application>Microsoft Office PowerPoint</Application>
  <PresentationFormat>Widescreen</PresentationFormat>
  <Paragraphs>4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Stone</dc:creator>
  <cp:lastModifiedBy>Andrew Stone</cp:lastModifiedBy>
  <cp:revision>7</cp:revision>
  <dcterms:created xsi:type="dcterms:W3CDTF">2021-01-17T20:53:22Z</dcterms:created>
  <dcterms:modified xsi:type="dcterms:W3CDTF">2021-01-29T00:55:40Z</dcterms:modified>
</cp:coreProperties>
</file>