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7" r:id="rId4"/>
    <p:sldId id="258" r:id="rId5"/>
    <p:sldId id="259" r:id="rId6"/>
    <p:sldId id="260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2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4442-C551-4B22-9C7D-51985BC066E6}" type="datetimeFigureOut">
              <a:rPr lang="en-GB" smtClean="0"/>
              <a:t>18/09/2018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9C40-2BD9-484B-8BC5-4D2236C718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4623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4442-C551-4B22-9C7D-51985BC066E6}" type="datetimeFigureOut">
              <a:rPr lang="en-GB" smtClean="0"/>
              <a:t>18/09/2018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9C40-2BD9-484B-8BC5-4D2236C718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72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4442-C551-4B22-9C7D-51985BC066E6}" type="datetimeFigureOut">
              <a:rPr lang="en-GB" smtClean="0"/>
              <a:t>18/09/2018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9C40-2BD9-484B-8BC5-4D2236C718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855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4442-C551-4B22-9C7D-51985BC066E6}" type="datetimeFigureOut">
              <a:rPr lang="en-GB" smtClean="0"/>
              <a:t>18/09/2018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9C40-2BD9-484B-8BC5-4D2236C718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380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4442-C551-4B22-9C7D-51985BC066E6}" type="datetimeFigureOut">
              <a:rPr lang="en-GB" smtClean="0"/>
              <a:t>18/09/2018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9C40-2BD9-484B-8BC5-4D2236C718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570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4442-C551-4B22-9C7D-51985BC066E6}" type="datetimeFigureOut">
              <a:rPr lang="en-GB" smtClean="0"/>
              <a:t>18/09/2018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9C40-2BD9-484B-8BC5-4D2236C718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492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4442-C551-4B22-9C7D-51985BC066E6}" type="datetimeFigureOut">
              <a:rPr lang="en-GB" smtClean="0"/>
              <a:t>18/09/2018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9C40-2BD9-484B-8BC5-4D2236C718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323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4442-C551-4B22-9C7D-51985BC066E6}" type="datetimeFigureOut">
              <a:rPr lang="en-GB" smtClean="0"/>
              <a:t>18/09/2018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9C40-2BD9-484B-8BC5-4D2236C718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213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4442-C551-4B22-9C7D-51985BC066E6}" type="datetimeFigureOut">
              <a:rPr lang="en-GB" smtClean="0"/>
              <a:t>18/09/2018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9C40-2BD9-484B-8BC5-4D2236C718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2491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4442-C551-4B22-9C7D-51985BC066E6}" type="datetimeFigureOut">
              <a:rPr lang="en-GB" smtClean="0"/>
              <a:t>18/09/2018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9C40-2BD9-484B-8BC5-4D2236C718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613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4442-C551-4B22-9C7D-51985BC066E6}" type="datetimeFigureOut">
              <a:rPr lang="en-GB" smtClean="0"/>
              <a:t>18/09/2018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9C40-2BD9-484B-8BC5-4D2236C718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865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94442-C551-4B22-9C7D-51985BC066E6}" type="datetimeFigureOut">
              <a:rPr lang="en-GB" smtClean="0"/>
              <a:t>18/09/2018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E9C40-2BD9-484B-8BC5-4D2236C718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277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Appendix 3.1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849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1954" y="2547892"/>
            <a:ext cx="69956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200" b="1" dirty="0" smtClean="0">
                <a:latin typeface="Arial Narrow" panose="020B0606020202030204" pitchFamily="34" charset="0"/>
              </a:rPr>
              <a:t>Appendix </a:t>
            </a:r>
            <a:r>
              <a:rPr lang="en-GB" sz="1200" b="1" dirty="0" smtClean="0">
                <a:latin typeface="Arial Narrow" panose="020B0606020202030204" pitchFamily="34" charset="0"/>
              </a:rPr>
              <a:t>3.1. </a:t>
            </a:r>
            <a:r>
              <a:rPr lang="en-GB" sz="1200" b="1" dirty="0" smtClean="0">
                <a:latin typeface="Arial Narrow" panose="020B0606020202030204" pitchFamily="34" charset="0"/>
              </a:rPr>
              <a:t>The effects of ELF3 overexpression on wound healing in primary matched pair samples.</a:t>
            </a:r>
          </a:p>
          <a:p>
            <a:pPr algn="just"/>
            <a:r>
              <a:rPr lang="en-GB" sz="1200" dirty="0" smtClean="0">
                <a:latin typeface="Arial Narrow" panose="020B0606020202030204" pitchFamily="34" charset="0"/>
              </a:rPr>
              <a:t>Two primary prostate cancer/normal matched pair samples were transduced with lentivirus (control, ELF3-WT and ELF3-</a:t>
            </a:r>
            <a:r>
              <a:rPr lang="el-GR" sz="1200" dirty="0" smtClean="0">
                <a:latin typeface="Arial Narrow" panose="020B0606020202030204" pitchFamily="34" charset="0"/>
              </a:rPr>
              <a:t>Δ</a:t>
            </a:r>
            <a:r>
              <a:rPr lang="en-GB" sz="1200" dirty="0" smtClean="0">
                <a:latin typeface="Arial Narrow" panose="020B0606020202030204" pitchFamily="34" charset="0"/>
              </a:rPr>
              <a:t>AT). Cells were plated into wells with </a:t>
            </a:r>
            <a:r>
              <a:rPr lang="en-GB" sz="1200" dirty="0" err="1" smtClean="0">
                <a:latin typeface="Arial Narrow" panose="020B0606020202030204" pitchFamily="34" charset="0"/>
              </a:rPr>
              <a:t>ibidi</a:t>
            </a:r>
            <a:r>
              <a:rPr lang="en-GB" sz="1200" dirty="0" smtClean="0">
                <a:latin typeface="Arial Narrow" panose="020B0606020202030204" pitchFamily="34" charset="0"/>
              </a:rPr>
              <a:t> wound inserts and left to adhere overnight. The following day the inserts were removed and the cells were imaged and tracked using a VL21 microscope. Each condition was carried out in triplicate with three regions of interest (ROI) in each. Each colour indicates a well and each box within a colour indicates an individual ROI. NB: Sample H681/17 L does not have a control transduced condition as the culture became infected. In sample H681/17 R, ROI 3 of well B2 was not useable.</a:t>
            </a:r>
            <a:r>
              <a:rPr lang="en-GB" sz="1200" dirty="0">
                <a:latin typeface="Arial Narrow" panose="020B0606020202030204" pitchFamily="34" charset="0"/>
              </a:rPr>
              <a:t> </a:t>
            </a:r>
            <a:endParaRPr lang="en-GB" sz="1200" dirty="0" smtClean="0">
              <a:latin typeface="Arial Narrow" panose="020B0606020202030204" pitchFamily="34" charset="0"/>
            </a:endParaRPr>
          </a:p>
          <a:p>
            <a:pPr algn="just"/>
            <a:r>
              <a:rPr lang="en-GB" sz="1200" dirty="0" smtClean="0">
                <a:latin typeface="Arial Narrow" panose="020B0606020202030204" pitchFamily="34" charset="0"/>
              </a:rPr>
              <a:t>Data and videos were generated by Mandy Noble using </a:t>
            </a:r>
            <a:r>
              <a:rPr lang="en-GB" sz="1200" dirty="0" err="1" smtClean="0">
                <a:latin typeface="Arial Narrow" panose="020B0606020202030204" pitchFamily="34" charset="0"/>
              </a:rPr>
              <a:t>Catbox</a:t>
            </a:r>
            <a:r>
              <a:rPr lang="en-GB" sz="1200" dirty="0" smtClean="0">
                <a:latin typeface="Arial Narrow" panose="020B0606020202030204" pitchFamily="34" charset="0"/>
              </a:rPr>
              <a:t> software and analysed by myself. </a:t>
            </a:r>
            <a:endParaRPr lang="en-GB" sz="1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155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681-17 L Sl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0516" b="18184"/>
          <a:stretch/>
        </p:blipFill>
        <p:spPr>
          <a:xfrm>
            <a:off x="266330" y="1535838"/>
            <a:ext cx="8581472" cy="3941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920" y="0"/>
            <a:ext cx="1978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H681-17 L (Cancer)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557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681-17 R Sl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686"/>
          <a:stretch/>
        </p:blipFill>
        <p:spPr>
          <a:xfrm>
            <a:off x="255788" y="369332"/>
            <a:ext cx="8586372" cy="58172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920" y="0"/>
            <a:ext cx="2055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H681-17 R (Normal)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023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0920" y="0"/>
            <a:ext cx="1978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H682-17 L (Cancer)</a:t>
            </a:r>
            <a:endParaRPr lang="en-GB" dirty="0"/>
          </a:p>
        </p:txBody>
      </p:sp>
      <p:pic>
        <p:nvPicPr>
          <p:cNvPr id="5" name="H682-17 L Sl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553"/>
          <a:stretch/>
        </p:blipFill>
        <p:spPr>
          <a:xfrm>
            <a:off x="255788" y="313038"/>
            <a:ext cx="8586372" cy="59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69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0920" y="0"/>
            <a:ext cx="2055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H682-17 R (Normal)</a:t>
            </a:r>
            <a:endParaRPr lang="en-GB" dirty="0"/>
          </a:p>
        </p:txBody>
      </p:sp>
      <p:pic>
        <p:nvPicPr>
          <p:cNvPr id="5" name="H682-17 R Sl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4842" b="5524"/>
          <a:stretch/>
        </p:blipFill>
        <p:spPr>
          <a:xfrm>
            <a:off x="255788" y="369332"/>
            <a:ext cx="8586372" cy="586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9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160</TotalTime>
  <Words>175</Words>
  <Application>Microsoft Office PowerPoint</Application>
  <PresentationFormat>On-screen Show (4:3)</PresentationFormat>
  <Paragraphs>8</Paragraphs>
  <Slides>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Arial Narrow</vt:lpstr>
      <vt:lpstr>Calibri</vt:lpstr>
      <vt:lpstr>Calibri Light</vt:lpstr>
      <vt:lpstr>Office Theme</vt:lpstr>
      <vt:lpstr>Appendix 3.1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University of York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Leanne Archer</dc:creator>
  <cp:lastModifiedBy>Leanne Archer</cp:lastModifiedBy>
  <cp:revision>9</cp:revision>
  <dcterms:created xsi:type="dcterms:W3CDTF">2018-08-29T09:17:09Z</dcterms:created>
  <dcterms:modified xsi:type="dcterms:W3CDTF">2018-09-18T16:19:34Z</dcterms:modified>
</cp:coreProperties>
</file>