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6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66FF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392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9/23/2017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9/23/2017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9/23/2017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9/23/2017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9/23/2017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9/23/2017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9/23/2017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9/23/2017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9/23/2017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9/23/2017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9/23/2017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0A97C-6094-44F3-9AD2-0A11796E8BE7}" type="datetimeFigureOut">
              <a:rPr lang="en-US" smtClean="0"/>
              <a:t>9/23/2017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473"/>
            <a:ext cx="9143999" cy="6966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00" y="-99392"/>
            <a:ext cx="476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A.1: </a:t>
            </a:r>
            <a:r>
              <a:rPr lang="en-GB" b="1" dirty="0" smtClean="0">
                <a:solidFill>
                  <a:srgbClr val="0070C0"/>
                </a:solidFill>
              </a:rPr>
              <a:t>Red blood cells, 1 mW applied power, pDEP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6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ban_test_10fps_compresse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50" y="0"/>
            <a:ext cx="9115650" cy="6540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00" y="-36676"/>
            <a:ext cx="4954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A.2: </a:t>
            </a:r>
            <a:r>
              <a:rPr lang="en-GB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 µm latex beads, 1 mW applied power, nDEP</a:t>
            </a:r>
            <a:endParaRPr lang="en-GB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5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ult of video alice and africa3 - Copy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0" y="0"/>
            <a:ext cx="9031425" cy="68810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00" y="-36676"/>
            <a:ext cx="535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66FF66"/>
                </a:solidFill>
              </a:rPr>
              <a:t>A.3: </a:t>
            </a:r>
            <a:r>
              <a:rPr lang="en-GB" b="1" dirty="0" smtClean="0">
                <a:solidFill>
                  <a:srgbClr val="66FF66"/>
                </a:solidFill>
              </a:rPr>
              <a:t>DPSCs, 1 mW applied power, pDEP, 9.5-10.5 MHz</a:t>
            </a:r>
            <a:endParaRPr lang="en-GB" b="1" dirty="0">
              <a:solidFill>
                <a:srgbClr val="66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ata1_5fp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72"/>
            <a:ext cx="9144000" cy="6966742"/>
          </a:xfrm>
        </p:spPr>
      </p:pic>
      <p:sp>
        <p:nvSpPr>
          <p:cNvPr id="5" name="TextBox 4"/>
          <p:cNvSpPr txBox="1"/>
          <p:nvPr/>
        </p:nvSpPr>
        <p:spPr>
          <a:xfrm>
            <a:off x="31800" y="-36676"/>
            <a:ext cx="693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A.4: </a:t>
            </a:r>
            <a:r>
              <a:rPr lang="en-GB" b="1" dirty="0" smtClean="0">
                <a:solidFill>
                  <a:srgbClr val="C00000"/>
                </a:solidFill>
              </a:rPr>
              <a:t>DPSCs</a:t>
            </a:r>
            <a:r>
              <a:rPr lang="en-GB" b="1" dirty="0" smtClean="0">
                <a:solidFill>
                  <a:srgbClr val="C00000"/>
                </a:solidFill>
              </a:rPr>
              <a:t>, 1 mW applied power (slowed x4), live and dead separation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57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330</TotalTime>
  <Words>54</Words>
  <Application>Microsoft Office PowerPoint</Application>
  <PresentationFormat>On-screen Show (4:3)</PresentationFormat>
  <Paragraphs>4</Paragraphs>
  <Slides>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blank</vt:lpstr>
      <vt:lpstr>PowerPoint Presentation</vt:lpstr>
      <vt:lpstr>PowerPoint Presentation</vt:lpstr>
      <vt:lpstr>PowerPoint Presentation</vt:lpstr>
      <vt:lpstr>PowerPoint Presentation</vt:lpstr>
    </vt:vector>
  </TitlesOfParts>
  <Company>University of Leeds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Winterborn</dc:creator>
  <cp:lastModifiedBy>Christopher Winterborn</cp:lastModifiedBy>
  <cp:revision>7</cp:revision>
  <dcterms:created xsi:type="dcterms:W3CDTF">2017-08-15T10:10:47Z</dcterms:created>
  <dcterms:modified xsi:type="dcterms:W3CDTF">2017-09-23T15:25:19Z</dcterms:modified>
</cp:coreProperties>
</file>